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2"/>
    <p:sldMasterId id="2147483671" r:id="rId3"/>
  </p:sldMasterIdLst>
  <p:notesMasterIdLst>
    <p:notesMasterId r:id="rId40"/>
  </p:notesMasterIdLst>
  <p:handoutMasterIdLst>
    <p:handoutMasterId r:id="rId41"/>
  </p:handoutMasterIdLst>
  <p:sldIdLst>
    <p:sldId id="257" r:id="rId4"/>
    <p:sldId id="300" r:id="rId5"/>
    <p:sldId id="292" r:id="rId6"/>
    <p:sldId id="301" r:id="rId7"/>
    <p:sldId id="302" r:id="rId8"/>
    <p:sldId id="303" r:id="rId9"/>
    <p:sldId id="304" r:id="rId10"/>
    <p:sldId id="305" r:id="rId11"/>
    <p:sldId id="306" r:id="rId12"/>
    <p:sldId id="307" r:id="rId13"/>
    <p:sldId id="308" r:id="rId14"/>
    <p:sldId id="309" r:id="rId15"/>
    <p:sldId id="312" r:id="rId16"/>
    <p:sldId id="313" r:id="rId17"/>
    <p:sldId id="314" r:id="rId18"/>
    <p:sldId id="315" r:id="rId19"/>
    <p:sldId id="316" r:id="rId20"/>
    <p:sldId id="294" r:id="rId21"/>
    <p:sldId id="295" r:id="rId22"/>
    <p:sldId id="296" r:id="rId23"/>
    <p:sldId id="297" r:id="rId24"/>
    <p:sldId id="298" r:id="rId25"/>
    <p:sldId id="317" r:id="rId26"/>
    <p:sldId id="318" r:id="rId27"/>
    <p:sldId id="277" r:id="rId28"/>
    <p:sldId id="299" r:id="rId29"/>
    <p:sldId id="319" r:id="rId30"/>
    <p:sldId id="320" r:id="rId31"/>
    <p:sldId id="321" r:id="rId32"/>
    <p:sldId id="322" r:id="rId33"/>
    <p:sldId id="323" r:id="rId34"/>
    <p:sldId id="324" r:id="rId35"/>
    <p:sldId id="325" r:id="rId36"/>
    <p:sldId id="326" r:id="rId37"/>
    <p:sldId id="327" r:id="rId38"/>
    <p:sldId id="328" r:id="rId39"/>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82424" autoAdjust="0"/>
  </p:normalViewPr>
  <p:slideViewPr>
    <p:cSldViewPr snapToGrid="0">
      <p:cViewPr varScale="1">
        <p:scale>
          <a:sx n="74" d="100"/>
          <a:sy n="74" d="100"/>
        </p:scale>
        <p:origin x="492" y="60"/>
      </p:cViewPr>
      <p:guideLst>
        <p:guide orient="horz" pos="2160"/>
        <p:guide pos="3840"/>
      </p:guideLst>
    </p:cSldViewPr>
  </p:slideViewPr>
  <p:notesTextViewPr>
    <p:cViewPr>
      <p:scale>
        <a:sx n="1" d="1"/>
        <a:sy n="1" d="1"/>
      </p:scale>
      <p:origin x="0" y="0"/>
    </p:cViewPr>
  </p:notesTextViewPr>
  <p:sorterViewPr>
    <p:cViewPr>
      <p:scale>
        <a:sx n="100" d="100"/>
        <a:sy n="100" d="100"/>
      </p:scale>
      <p:origin x="0" y="-154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4EABCD-1F1A-4CD3-9549-ECBC29C565DE}" type="doc">
      <dgm:prSet loTypeId="urn:microsoft.com/office/officeart/2005/8/layout/radial6" loCatId="cycle" qsTypeId="urn:microsoft.com/office/officeart/2005/8/quickstyle/simple1" qsCatId="simple" csTypeId="urn:microsoft.com/office/officeart/2005/8/colors/accent0_3" csCatId="mainScheme" phldr="1"/>
      <dgm:spPr/>
      <dgm:t>
        <a:bodyPr/>
        <a:lstStyle/>
        <a:p>
          <a:endParaRPr lang="en-US"/>
        </a:p>
      </dgm:t>
    </dgm:pt>
    <dgm:pt modelId="{4E54560F-4B2B-4E12-B06A-96BDC3734482}">
      <dgm:prSet phldrT="[Text]">
        <dgm:style>
          <a:lnRef idx="3">
            <a:schemeClr val="lt1"/>
          </a:lnRef>
          <a:fillRef idx="1">
            <a:schemeClr val="accent4"/>
          </a:fillRef>
          <a:effectRef idx="1">
            <a:schemeClr val="accent4"/>
          </a:effectRef>
          <a:fontRef idx="minor">
            <a:schemeClr val="lt1"/>
          </a:fontRef>
        </dgm:style>
      </dgm:prSet>
      <dgm:spPr/>
      <dgm:t>
        <a:bodyPr/>
        <a:lstStyle/>
        <a:p>
          <a:r>
            <a:rPr lang="en-US" dirty="0" smtClean="0"/>
            <a:t>ART</a:t>
          </a:r>
          <a:endParaRPr lang="en-US" dirty="0"/>
        </a:p>
      </dgm:t>
    </dgm:pt>
    <dgm:pt modelId="{88EC4673-E1F1-428F-A916-783B2B7D370A}" type="parTrans" cxnId="{8271BD91-2BBC-45F6-8F78-7FB0AAC28E87}">
      <dgm:prSet/>
      <dgm:spPr/>
      <dgm:t>
        <a:bodyPr/>
        <a:lstStyle/>
        <a:p>
          <a:endParaRPr lang="en-US"/>
        </a:p>
      </dgm:t>
    </dgm:pt>
    <dgm:pt modelId="{98A929A6-B168-46FC-9148-63B1350A806D}" type="sibTrans" cxnId="{8271BD91-2BBC-45F6-8F78-7FB0AAC28E87}">
      <dgm:prSet/>
      <dgm:spPr/>
      <dgm:t>
        <a:bodyPr/>
        <a:lstStyle/>
        <a:p>
          <a:endParaRPr lang="en-US"/>
        </a:p>
      </dgm:t>
    </dgm:pt>
    <dgm:pt modelId="{5A028D8E-896D-4622-8B48-17788CB0BB7F}">
      <dgm:prSet phldrT="[Text]" phldr="1"/>
      <dgm:spPr/>
      <dgm:t>
        <a:bodyPr/>
        <a:lstStyle/>
        <a:p>
          <a:endParaRPr lang="en-US"/>
        </a:p>
      </dgm:t>
    </dgm:pt>
    <dgm:pt modelId="{0072A226-35C1-4E10-AB0B-AC428B2C70EC}" type="parTrans" cxnId="{B7B832D5-EE22-4901-9621-A280D81C103B}">
      <dgm:prSet/>
      <dgm:spPr/>
      <dgm:t>
        <a:bodyPr/>
        <a:lstStyle/>
        <a:p>
          <a:endParaRPr lang="en-US"/>
        </a:p>
      </dgm:t>
    </dgm:pt>
    <dgm:pt modelId="{D6024C85-5F97-443F-AC6D-C61F63D468ED}" type="sibTrans" cxnId="{B7B832D5-EE22-4901-9621-A280D81C103B}">
      <dgm:prSet/>
      <dgm:spPr>
        <a:solidFill>
          <a:schemeClr val="bg2">
            <a:lumMod val="60000"/>
            <a:lumOff val="40000"/>
          </a:schemeClr>
        </a:solidFill>
      </dgm:spPr>
      <dgm:t>
        <a:bodyPr/>
        <a:lstStyle/>
        <a:p>
          <a:endParaRPr lang="en-US"/>
        </a:p>
      </dgm:t>
    </dgm:pt>
    <dgm:pt modelId="{78717BD5-AE57-478D-B456-A49650FE0901}">
      <dgm:prSet phldrT="[Text]" phldr="1"/>
      <dgm:spPr/>
      <dgm:t>
        <a:bodyPr/>
        <a:lstStyle/>
        <a:p>
          <a:endParaRPr lang="en-US"/>
        </a:p>
      </dgm:t>
    </dgm:pt>
    <dgm:pt modelId="{A218A257-DBAA-4CA9-B308-499027E9A9D8}" type="parTrans" cxnId="{D699DC00-FD25-4ABC-BA06-9ABC544A1BD6}">
      <dgm:prSet/>
      <dgm:spPr/>
      <dgm:t>
        <a:bodyPr/>
        <a:lstStyle/>
        <a:p>
          <a:endParaRPr lang="en-US"/>
        </a:p>
      </dgm:t>
    </dgm:pt>
    <dgm:pt modelId="{DF76D5E7-C324-45A0-9B5B-E1E97C052B98}" type="sibTrans" cxnId="{D699DC00-FD25-4ABC-BA06-9ABC544A1BD6}">
      <dgm:prSet/>
      <dgm:spPr>
        <a:solidFill>
          <a:schemeClr val="bg2">
            <a:lumMod val="60000"/>
            <a:lumOff val="40000"/>
          </a:schemeClr>
        </a:solidFill>
      </dgm:spPr>
      <dgm:t>
        <a:bodyPr/>
        <a:lstStyle/>
        <a:p>
          <a:endParaRPr lang="en-US"/>
        </a:p>
      </dgm:t>
    </dgm:pt>
    <dgm:pt modelId="{4CF8701F-C7D6-4ED6-B8E3-7AF2216ABEA3}">
      <dgm:prSet phldrT="[Text]" phldr="1"/>
      <dgm:spPr/>
      <dgm:t>
        <a:bodyPr/>
        <a:lstStyle/>
        <a:p>
          <a:endParaRPr lang="en-US" dirty="0"/>
        </a:p>
      </dgm:t>
    </dgm:pt>
    <dgm:pt modelId="{5637E96B-AF38-42DF-B981-24084BBEC448}" type="parTrans" cxnId="{3DDC0B9E-D773-4295-8844-FD9B402CA129}">
      <dgm:prSet/>
      <dgm:spPr/>
      <dgm:t>
        <a:bodyPr/>
        <a:lstStyle/>
        <a:p>
          <a:endParaRPr lang="en-US"/>
        </a:p>
      </dgm:t>
    </dgm:pt>
    <dgm:pt modelId="{24B73635-8A1B-42A3-A8AC-7F438F1BB51B}" type="sibTrans" cxnId="{3DDC0B9E-D773-4295-8844-FD9B402CA129}">
      <dgm:prSet/>
      <dgm:spPr>
        <a:solidFill>
          <a:schemeClr val="bg2">
            <a:lumMod val="60000"/>
            <a:lumOff val="40000"/>
          </a:schemeClr>
        </a:solidFill>
      </dgm:spPr>
      <dgm:t>
        <a:bodyPr/>
        <a:lstStyle/>
        <a:p>
          <a:endParaRPr lang="en-US"/>
        </a:p>
      </dgm:t>
    </dgm:pt>
    <dgm:pt modelId="{31F90669-7638-4B2A-B092-3BCF0C91FF20}" type="pres">
      <dgm:prSet presAssocID="{964EABCD-1F1A-4CD3-9549-ECBC29C565DE}" presName="Name0" presStyleCnt="0">
        <dgm:presLayoutVars>
          <dgm:chMax val="1"/>
          <dgm:dir/>
          <dgm:animLvl val="ctr"/>
          <dgm:resizeHandles val="exact"/>
        </dgm:presLayoutVars>
      </dgm:prSet>
      <dgm:spPr/>
      <dgm:t>
        <a:bodyPr/>
        <a:lstStyle/>
        <a:p>
          <a:endParaRPr lang="en-US"/>
        </a:p>
      </dgm:t>
    </dgm:pt>
    <dgm:pt modelId="{551EAD3C-CF17-4755-86E2-5B9B0BF4C5B5}" type="pres">
      <dgm:prSet presAssocID="{4E54560F-4B2B-4E12-B06A-96BDC3734482}" presName="centerShape" presStyleLbl="node0" presStyleIdx="0" presStyleCnt="1"/>
      <dgm:spPr/>
      <dgm:t>
        <a:bodyPr/>
        <a:lstStyle/>
        <a:p>
          <a:endParaRPr lang="en-US"/>
        </a:p>
      </dgm:t>
    </dgm:pt>
    <dgm:pt modelId="{1596579A-C26F-4E11-A716-3A895C783F8E}" type="pres">
      <dgm:prSet presAssocID="{5A028D8E-896D-4622-8B48-17788CB0BB7F}" presName="node" presStyleLbl="node1" presStyleIdx="0" presStyleCnt="3">
        <dgm:presLayoutVars>
          <dgm:bulletEnabled val="1"/>
        </dgm:presLayoutVars>
      </dgm:prSet>
      <dgm:spPr/>
      <dgm:t>
        <a:bodyPr/>
        <a:lstStyle/>
        <a:p>
          <a:endParaRPr lang="en-US"/>
        </a:p>
      </dgm:t>
    </dgm:pt>
    <dgm:pt modelId="{A68BA5F1-CAFD-4357-8B32-3A3DF7892771}" type="pres">
      <dgm:prSet presAssocID="{5A028D8E-896D-4622-8B48-17788CB0BB7F}" presName="dummy" presStyleCnt="0"/>
      <dgm:spPr/>
    </dgm:pt>
    <dgm:pt modelId="{F2C977B3-F55A-4ACB-92A8-831ADFCECD80}" type="pres">
      <dgm:prSet presAssocID="{D6024C85-5F97-443F-AC6D-C61F63D468ED}" presName="sibTrans" presStyleLbl="sibTrans2D1" presStyleIdx="0" presStyleCnt="3"/>
      <dgm:spPr/>
      <dgm:t>
        <a:bodyPr/>
        <a:lstStyle/>
        <a:p>
          <a:endParaRPr lang="en-US"/>
        </a:p>
      </dgm:t>
    </dgm:pt>
    <dgm:pt modelId="{0901E10F-5712-484C-A2DD-48975F46EEA5}" type="pres">
      <dgm:prSet presAssocID="{78717BD5-AE57-478D-B456-A49650FE0901}" presName="node" presStyleLbl="node1" presStyleIdx="1" presStyleCnt="3">
        <dgm:presLayoutVars>
          <dgm:bulletEnabled val="1"/>
        </dgm:presLayoutVars>
      </dgm:prSet>
      <dgm:spPr/>
      <dgm:t>
        <a:bodyPr/>
        <a:lstStyle/>
        <a:p>
          <a:endParaRPr lang="en-US"/>
        </a:p>
      </dgm:t>
    </dgm:pt>
    <dgm:pt modelId="{F1D10EDC-430B-4D1C-896E-CF7D085C2952}" type="pres">
      <dgm:prSet presAssocID="{78717BD5-AE57-478D-B456-A49650FE0901}" presName="dummy" presStyleCnt="0"/>
      <dgm:spPr/>
    </dgm:pt>
    <dgm:pt modelId="{B31D5D49-E7C4-4B21-B647-14B9E681BDBD}" type="pres">
      <dgm:prSet presAssocID="{DF76D5E7-C324-45A0-9B5B-E1E97C052B98}" presName="sibTrans" presStyleLbl="sibTrans2D1" presStyleIdx="1" presStyleCnt="3"/>
      <dgm:spPr/>
      <dgm:t>
        <a:bodyPr/>
        <a:lstStyle/>
        <a:p>
          <a:endParaRPr lang="en-US"/>
        </a:p>
      </dgm:t>
    </dgm:pt>
    <dgm:pt modelId="{BC6615E8-B26A-497F-ABBE-6D1A28C0B789}" type="pres">
      <dgm:prSet presAssocID="{4CF8701F-C7D6-4ED6-B8E3-7AF2216ABEA3}" presName="node" presStyleLbl="node1" presStyleIdx="2" presStyleCnt="3">
        <dgm:presLayoutVars>
          <dgm:bulletEnabled val="1"/>
        </dgm:presLayoutVars>
      </dgm:prSet>
      <dgm:spPr/>
      <dgm:t>
        <a:bodyPr/>
        <a:lstStyle/>
        <a:p>
          <a:endParaRPr lang="en-US"/>
        </a:p>
      </dgm:t>
    </dgm:pt>
    <dgm:pt modelId="{76B6E2FE-BCB3-4DE4-8CE8-E3EDB94126C8}" type="pres">
      <dgm:prSet presAssocID="{4CF8701F-C7D6-4ED6-B8E3-7AF2216ABEA3}" presName="dummy" presStyleCnt="0"/>
      <dgm:spPr/>
    </dgm:pt>
    <dgm:pt modelId="{0B3EEE67-1348-475C-BB5E-066E76F3FA11}" type="pres">
      <dgm:prSet presAssocID="{24B73635-8A1B-42A3-A8AC-7F438F1BB51B}" presName="sibTrans" presStyleLbl="sibTrans2D1" presStyleIdx="2" presStyleCnt="3"/>
      <dgm:spPr/>
      <dgm:t>
        <a:bodyPr/>
        <a:lstStyle/>
        <a:p>
          <a:endParaRPr lang="en-US"/>
        </a:p>
      </dgm:t>
    </dgm:pt>
  </dgm:ptLst>
  <dgm:cxnLst>
    <dgm:cxn modelId="{910EEAC7-B88F-437D-826D-01B9F42128BF}" type="presOf" srcId="{24B73635-8A1B-42A3-A8AC-7F438F1BB51B}" destId="{0B3EEE67-1348-475C-BB5E-066E76F3FA11}" srcOrd="0" destOrd="0" presId="urn:microsoft.com/office/officeart/2005/8/layout/radial6"/>
    <dgm:cxn modelId="{D699DC00-FD25-4ABC-BA06-9ABC544A1BD6}" srcId="{4E54560F-4B2B-4E12-B06A-96BDC3734482}" destId="{78717BD5-AE57-478D-B456-A49650FE0901}" srcOrd="1" destOrd="0" parTransId="{A218A257-DBAA-4CA9-B308-499027E9A9D8}" sibTransId="{DF76D5E7-C324-45A0-9B5B-E1E97C052B98}"/>
    <dgm:cxn modelId="{C1EB2BE5-1E16-49F8-9F56-450DB5A5964C}" type="presOf" srcId="{5A028D8E-896D-4622-8B48-17788CB0BB7F}" destId="{1596579A-C26F-4E11-A716-3A895C783F8E}" srcOrd="0" destOrd="0" presId="urn:microsoft.com/office/officeart/2005/8/layout/radial6"/>
    <dgm:cxn modelId="{3DDC0B9E-D773-4295-8844-FD9B402CA129}" srcId="{4E54560F-4B2B-4E12-B06A-96BDC3734482}" destId="{4CF8701F-C7D6-4ED6-B8E3-7AF2216ABEA3}" srcOrd="2" destOrd="0" parTransId="{5637E96B-AF38-42DF-B981-24084BBEC448}" sibTransId="{24B73635-8A1B-42A3-A8AC-7F438F1BB51B}"/>
    <dgm:cxn modelId="{0D03DF4E-2DFD-49F2-AB1E-C47DF16630BF}" type="presOf" srcId="{D6024C85-5F97-443F-AC6D-C61F63D468ED}" destId="{F2C977B3-F55A-4ACB-92A8-831ADFCECD80}" srcOrd="0" destOrd="0" presId="urn:microsoft.com/office/officeart/2005/8/layout/radial6"/>
    <dgm:cxn modelId="{8E790F5E-C492-46DD-809E-E61C8076A461}" type="presOf" srcId="{DF76D5E7-C324-45A0-9B5B-E1E97C052B98}" destId="{B31D5D49-E7C4-4B21-B647-14B9E681BDBD}" srcOrd="0" destOrd="0" presId="urn:microsoft.com/office/officeart/2005/8/layout/radial6"/>
    <dgm:cxn modelId="{E9E7F215-4241-4092-A3DA-5086C6B7D3AD}" type="presOf" srcId="{78717BD5-AE57-478D-B456-A49650FE0901}" destId="{0901E10F-5712-484C-A2DD-48975F46EEA5}" srcOrd="0" destOrd="0" presId="urn:microsoft.com/office/officeart/2005/8/layout/radial6"/>
    <dgm:cxn modelId="{FD13EEA5-B139-457C-888C-4499ABD63713}" type="presOf" srcId="{4E54560F-4B2B-4E12-B06A-96BDC3734482}" destId="{551EAD3C-CF17-4755-86E2-5B9B0BF4C5B5}" srcOrd="0" destOrd="0" presId="urn:microsoft.com/office/officeart/2005/8/layout/radial6"/>
    <dgm:cxn modelId="{EE78E007-B369-4106-8EE9-A843A702E454}" type="presOf" srcId="{964EABCD-1F1A-4CD3-9549-ECBC29C565DE}" destId="{31F90669-7638-4B2A-B092-3BCF0C91FF20}" srcOrd="0" destOrd="0" presId="urn:microsoft.com/office/officeart/2005/8/layout/radial6"/>
    <dgm:cxn modelId="{B7B832D5-EE22-4901-9621-A280D81C103B}" srcId="{4E54560F-4B2B-4E12-B06A-96BDC3734482}" destId="{5A028D8E-896D-4622-8B48-17788CB0BB7F}" srcOrd="0" destOrd="0" parTransId="{0072A226-35C1-4E10-AB0B-AC428B2C70EC}" sibTransId="{D6024C85-5F97-443F-AC6D-C61F63D468ED}"/>
    <dgm:cxn modelId="{8271BD91-2BBC-45F6-8F78-7FB0AAC28E87}" srcId="{964EABCD-1F1A-4CD3-9549-ECBC29C565DE}" destId="{4E54560F-4B2B-4E12-B06A-96BDC3734482}" srcOrd="0" destOrd="0" parTransId="{88EC4673-E1F1-428F-A916-783B2B7D370A}" sibTransId="{98A929A6-B168-46FC-9148-63B1350A806D}"/>
    <dgm:cxn modelId="{4DA205E8-B925-43F0-A833-33442CFF4176}" type="presOf" srcId="{4CF8701F-C7D6-4ED6-B8E3-7AF2216ABEA3}" destId="{BC6615E8-B26A-497F-ABBE-6D1A28C0B789}" srcOrd="0" destOrd="0" presId="urn:microsoft.com/office/officeart/2005/8/layout/radial6"/>
    <dgm:cxn modelId="{C9525DD7-3D49-4BF2-9892-3D563DAC7AA0}" type="presParOf" srcId="{31F90669-7638-4B2A-B092-3BCF0C91FF20}" destId="{551EAD3C-CF17-4755-86E2-5B9B0BF4C5B5}" srcOrd="0" destOrd="0" presId="urn:microsoft.com/office/officeart/2005/8/layout/radial6"/>
    <dgm:cxn modelId="{F0FE3604-EF4E-4C6A-8CB3-4DE65BC42FEA}" type="presParOf" srcId="{31F90669-7638-4B2A-B092-3BCF0C91FF20}" destId="{1596579A-C26F-4E11-A716-3A895C783F8E}" srcOrd="1" destOrd="0" presId="urn:microsoft.com/office/officeart/2005/8/layout/radial6"/>
    <dgm:cxn modelId="{EDAFDA15-1C1E-4F3A-94A6-B4C60DB78453}" type="presParOf" srcId="{31F90669-7638-4B2A-B092-3BCF0C91FF20}" destId="{A68BA5F1-CAFD-4357-8B32-3A3DF7892771}" srcOrd="2" destOrd="0" presId="urn:microsoft.com/office/officeart/2005/8/layout/radial6"/>
    <dgm:cxn modelId="{FB8FBB17-82C3-4F9D-8C87-75C82EE52462}" type="presParOf" srcId="{31F90669-7638-4B2A-B092-3BCF0C91FF20}" destId="{F2C977B3-F55A-4ACB-92A8-831ADFCECD80}" srcOrd="3" destOrd="0" presId="urn:microsoft.com/office/officeart/2005/8/layout/radial6"/>
    <dgm:cxn modelId="{77C295A0-A52A-4AD0-A44F-78EB2B5D61CE}" type="presParOf" srcId="{31F90669-7638-4B2A-B092-3BCF0C91FF20}" destId="{0901E10F-5712-484C-A2DD-48975F46EEA5}" srcOrd="4" destOrd="0" presId="urn:microsoft.com/office/officeart/2005/8/layout/radial6"/>
    <dgm:cxn modelId="{0934A7D8-2EC3-4AA0-8153-439B79075819}" type="presParOf" srcId="{31F90669-7638-4B2A-B092-3BCF0C91FF20}" destId="{F1D10EDC-430B-4D1C-896E-CF7D085C2952}" srcOrd="5" destOrd="0" presId="urn:microsoft.com/office/officeart/2005/8/layout/radial6"/>
    <dgm:cxn modelId="{13F2C2FA-5A9B-4CA9-91A7-09377CC4DF85}" type="presParOf" srcId="{31F90669-7638-4B2A-B092-3BCF0C91FF20}" destId="{B31D5D49-E7C4-4B21-B647-14B9E681BDBD}" srcOrd="6" destOrd="0" presId="urn:microsoft.com/office/officeart/2005/8/layout/radial6"/>
    <dgm:cxn modelId="{272C6D89-6E99-48A2-9FB9-32A94C2E1992}" type="presParOf" srcId="{31F90669-7638-4B2A-B092-3BCF0C91FF20}" destId="{BC6615E8-B26A-497F-ABBE-6D1A28C0B789}" srcOrd="7" destOrd="0" presId="urn:microsoft.com/office/officeart/2005/8/layout/radial6"/>
    <dgm:cxn modelId="{E581F6A9-974C-49EB-8F3C-AB2F0631266F}" type="presParOf" srcId="{31F90669-7638-4B2A-B092-3BCF0C91FF20}" destId="{76B6E2FE-BCB3-4DE4-8CE8-E3EDB94126C8}" srcOrd="8" destOrd="0" presId="urn:microsoft.com/office/officeart/2005/8/layout/radial6"/>
    <dgm:cxn modelId="{93D7F414-4C99-4E78-8901-2E01EA1D5E89}" type="presParOf" srcId="{31F90669-7638-4B2A-B092-3BCF0C91FF20}" destId="{0B3EEE67-1348-475C-BB5E-066E76F3FA11}"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3EEE67-1348-475C-BB5E-066E76F3FA11}">
      <dsp:nvSpPr>
        <dsp:cNvPr id="0" name=""/>
        <dsp:cNvSpPr/>
      </dsp:nvSpPr>
      <dsp:spPr>
        <a:xfrm>
          <a:off x="2852013" y="618104"/>
          <a:ext cx="4120192" cy="4120192"/>
        </a:xfrm>
        <a:prstGeom prst="blockArc">
          <a:avLst>
            <a:gd name="adj1" fmla="val 9000000"/>
            <a:gd name="adj2" fmla="val 16200000"/>
            <a:gd name="adj3" fmla="val 4636"/>
          </a:avLst>
        </a:prstGeom>
        <a:solidFill>
          <a:schemeClr val="bg2">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sp>
    <dsp:sp modelId="{B31D5D49-E7C4-4B21-B647-14B9E681BDBD}">
      <dsp:nvSpPr>
        <dsp:cNvPr id="0" name=""/>
        <dsp:cNvSpPr/>
      </dsp:nvSpPr>
      <dsp:spPr>
        <a:xfrm>
          <a:off x="2852013" y="618104"/>
          <a:ext cx="4120192" cy="4120192"/>
        </a:xfrm>
        <a:prstGeom prst="blockArc">
          <a:avLst>
            <a:gd name="adj1" fmla="val 1800000"/>
            <a:gd name="adj2" fmla="val 9000000"/>
            <a:gd name="adj3" fmla="val 4636"/>
          </a:avLst>
        </a:prstGeom>
        <a:solidFill>
          <a:schemeClr val="bg2">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sp>
    <dsp:sp modelId="{F2C977B3-F55A-4ACB-92A8-831ADFCECD80}">
      <dsp:nvSpPr>
        <dsp:cNvPr id="0" name=""/>
        <dsp:cNvSpPr/>
      </dsp:nvSpPr>
      <dsp:spPr>
        <a:xfrm>
          <a:off x="2852013" y="618104"/>
          <a:ext cx="4120192" cy="4120192"/>
        </a:xfrm>
        <a:prstGeom prst="blockArc">
          <a:avLst>
            <a:gd name="adj1" fmla="val 16200000"/>
            <a:gd name="adj2" fmla="val 1800000"/>
            <a:gd name="adj3" fmla="val 4636"/>
          </a:avLst>
        </a:prstGeom>
        <a:solidFill>
          <a:schemeClr val="bg2">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sp>
    <dsp:sp modelId="{551EAD3C-CF17-4755-86E2-5B9B0BF4C5B5}">
      <dsp:nvSpPr>
        <dsp:cNvPr id="0" name=""/>
        <dsp:cNvSpPr/>
      </dsp:nvSpPr>
      <dsp:spPr>
        <a:xfrm>
          <a:off x="3964705" y="1730796"/>
          <a:ext cx="1894808" cy="1894808"/>
        </a:xfrm>
        <a:prstGeom prst="ellipse">
          <a:avLst/>
        </a:prstGeom>
        <a:solidFill>
          <a:schemeClr val="accent4"/>
        </a:solidFill>
        <a:ln w="28575" cap="rnd" cmpd="sng" algn="ctr">
          <a:solidFill>
            <a:schemeClr val="lt1"/>
          </a:solidFill>
          <a:prstDash val="solid"/>
        </a:ln>
        <a:effectLst/>
      </dsp:spPr>
      <dsp:style>
        <a:lnRef idx="3">
          <a:schemeClr val="lt1"/>
        </a:lnRef>
        <a:fillRef idx="1">
          <a:schemeClr val="accent4"/>
        </a:fillRef>
        <a:effectRef idx="1">
          <a:schemeClr val="accent4"/>
        </a:effectRef>
        <a:fontRef idx="minor">
          <a:schemeClr val="lt1"/>
        </a:fontRef>
      </dsp:style>
      <dsp:txBody>
        <a:bodyPr spcFirstLastPara="0" vert="horz" wrap="square" lIns="67310" tIns="67310" rIns="67310" bIns="67310" numCol="1" spcCol="1270" anchor="ctr" anchorCtr="0">
          <a:noAutofit/>
        </a:bodyPr>
        <a:lstStyle/>
        <a:p>
          <a:pPr lvl="0" algn="ctr" defTabSz="2355850">
            <a:lnSpc>
              <a:spcPct val="90000"/>
            </a:lnSpc>
            <a:spcBef>
              <a:spcPct val="0"/>
            </a:spcBef>
            <a:spcAft>
              <a:spcPct val="35000"/>
            </a:spcAft>
          </a:pPr>
          <a:r>
            <a:rPr lang="en-US" sz="5300" kern="1200" dirty="0" smtClean="0"/>
            <a:t>ART</a:t>
          </a:r>
          <a:endParaRPr lang="en-US" sz="5300" kern="1200" dirty="0"/>
        </a:p>
      </dsp:txBody>
      <dsp:txXfrm>
        <a:off x="4242193" y="2008284"/>
        <a:ext cx="1339832" cy="1339832"/>
      </dsp:txXfrm>
    </dsp:sp>
    <dsp:sp modelId="{1596579A-C26F-4E11-A716-3A895C783F8E}">
      <dsp:nvSpPr>
        <dsp:cNvPr id="0" name=""/>
        <dsp:cNvSpPr/>
      </dsp:nvSpPr>
      <dsp:spPr>
        <a:xfrm>
          <a:off x="4248927" y="2670"/>
          <a:ext cx="1326365" cy="1326365"/>
        </a:xfrm>
        <a:prstGeom prst="ellipse">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en-US" sz="2600" kern="1200"/>
        </a:p>
      </dsp:txBody>
      <dsp:txXfrm>
        <a:off x="4443169" y="196912"/>
        <a:ext cx="937881" cy="937881"/>
      </dsp:txXfrm>
    </dsp:sp>
    <dsp:sp modelId="{0901E10F-5712-484C-A2DD-48975F46EEA5}">
      <dsp:nvSpPr>
        <dsp:cNvPr id="0" name=""/>
        <dsp:cNvSpPr/>
      </dsp:nvSpPr>
      <dsp:spPr>
        <a:xfrm>
          <a:off x="5991670" y="3021191"/>
          <a:ext cx="1326365" cy="1326365"/>
        </a:xfrm>
        <a:prstGeom prst="ellipse">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en-US" sz="2600" kern="1200"/>
        </a:p>
      </dsp:txBody>
      <dsp:txXfrm>
        <a:off x="6185912" y="3215433"/>
        <a:ext cx="937881" cy="937881"/>
      </dsp:txXfrm>
    </dsp:sp>
    <dsp:sp modelId="{BC6615E8-B26A-497F-ABBE-6D1A28C0B789}">
      <dsp:nvSpPr>
        <dsp:cNvPr id="0" name=""/>
        <dsp:cNvSpPr/>
      </dsp:nvSpPr>
      <dsp:spPr>
        <a:xfrm>
          <a:off x="2506183" y="3021191"/>
          <a:ext cx="1326365" cy="1326365"/>
        </a:xfrm>
        <a:prstGeom prst="ellipse">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endParaRPr lang="en-US" sz="2600" kern="1200" dirty="0"/>
        </a:p>
      </dsp:txBody>
      <dsp:txXfrm>
        <a:off x="2700425" y="3215433"/>
        <a:ext cx="937881" cy="937881"/>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sz="quarter" idx="1"/>
          </p:nvPr>
        </p:nvSpPr>
        <p:spPr>
          <a:xfrm>
            <a:off x="3978132" y="0"/>
            <a:ext cx="3043343" cy="467072"/>
          </a:xfrm>
          <a:prstGeom prst="rect">
            <a:avLst/>
          </a:prstGeom>
        </p:spPr>
        <p:txBody>
          <a:bodyPr vert="horz" lIns="93324" tIns="46662" rIns="93324" bIns="46662" rtlCol="0"/>
          <a:lstStyle>
            <a:lvl1pPr algn="r">
              <a:defRPr sz="1200"/>
            </a:lvl1pPr>
          </a:lstStyle>
          <a:p>
            <a:fld id="{2BCAFC7A-71DD-4C2C-B63D-60FDC7DD5449}" type="datetimeFigureOut">
              <a:rPr lang="en-US" smtClean="0"/>
              <a:t>12/1/2015</a:t>
            </a:fld>
            <a:endParaRPr lang="en-US"/>
          </a:p>
        </p:txBody>
      </p:sp>
      <p:sp>
        <p:nvSpPr>
          <p:cNvPr id="4" name="Footer Placeholder 3"/>
          <p:cNvSpPr>
            <a:spLocks noGrp="1"/>
          </p:cNvSpPr>
          <p:nvPr>
            <p:ph type="ftr" sz="quarter" idx="2"/>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5" name="Slide Number Placeholder 4"/>
          <p:cNvSpPr>
            <a:spLocks noGrp="1"/>
          </p:cNvSpPr>
          <p:nvPr>
            <p:ph type="sldNum" sz="quarter" idx="3"/>
          </p:nvPr>
        </p:nvSpPr>
        <p:spPr>
          <a:xfrm>
            <a:off x="3978132" y="8842030"/>
            <a:ext cx="3043343" cy="467071"/>
          </a:xfrm>
          <a:prstGeom prst="rect">
            <a:avLst/>
          </a:prstGeom>
        </p:spPr>
        <p:txBody>
          <a:bodyPr vert="horz" lIns="93324" tIns="46662" rIns="93324" bIns="46662" rtlCol="0" anchor="b"/>
          <a:lstStyle>
            <a:lvl1pPr algn="r">
              <a:defRPr sz="1200"/>
            </a:lvl1pPr>
          </a:lstStyle>
          <a:p>
            <a:fld id="{DA6FC261-E491-4C42-A663-B95247CC46D9}" type="slidenum">
              <a:rPr lang="en-US" smtClean="0"/>
              <a:t>‹#›</a:t>
            </a:fld>
            <a:endParaRPr lang="en-US"/>
          </a:p>
        </p:txBody>
      </p:sp>
    </p:spTree>
    <p:extLst>
      <p:ext uri="{BB962C8B-B14F-4D97-AF65-F5344CB8AC3E}">
        <p14:creationId xmlns:p14="http://schemas.microsoft.com/office/powerpoint/2010/main" val="1622031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D85ECAFD-F005-4163-B10D-85806DC43F93}" type="datetimeFigureOut">
              <a:rPr lang="en-US" smtClean="0"/>
              <a:t>12/1/2015</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333E963C-1534-4F8D-B2A7-66D81AA25953}" type="slidenum">
              <a:rPr lang="en-US" smtClean="0"/>
              <a:t>‹#›</a:t>
            </a:fld>
            <a:endParaRPr lang="en-US"/>
          </a:p>
        </p:txBody>
      </p:sp>
    </p:spTree>
    <p:extLst>
      <p:ext uri="{BB962C8B-B14F-4D97-AF65-F5344CB8AC3E}">
        <p14:creationId xmlns:p14="http://schemas.microsoft.com/office/powerpoint/2010/main" val="2811850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1</a:t>
            </a:fld>
            <a:endParaRPr lang="en-US"/>
          </a:p>
        </p:txBody>
      </p:sp>
    </p:spTree>
    <p:extLst>
      <p:ext uri="{BB962C8B-B14F-4D97-AF65-F5344CB8AC3E}">
        <p14:creationId xmlns:p14="http://schemas.microsoft.com/office/powerpoint/2010/main" val="98792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6E1C64-D489-43AC-AE1E-B0D6EAB356DD}" type="slidenum">
              <a:rPr lang="en-US" altLang="en-US">
                <a:solidFill>
                  <a:srgbClr val="000000"/>
                </a:solidFill>
              </a:rPr>
              <a:pPr/>
              <a:t>34</a:t>
            </a:fld>
            <a:endParaRPr lang="en-US" altLang="en-US">
              <a:solidFill>
                <a:srgbClr val="000000"/>
              </a:solidFill>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en-GB" altLang="en-US" smtClean="0"/>
          </a:p>
        </p:txBody>
      </p:sp>
    </p:spTree>
    <p:extLst>
      <p:ext uri="{BB962C8B-B14F-4D97-AF65-F5344CB8AC3E}">
        <p14:creationId xmlns:p14="http://schemas.microsoft.com/office/powerpoint/2010/main" val="2954904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375E1FB-ACCF-4528-9B8B-BFF5066994D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6060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375E1FB-ACCF-4528-9B8B-BFF5066994D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4809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AAD347D-5ACD-4C99-B74B-A9C85AD731AF}" type="datetimeFigureOut">
              <a:rPr lang="en-US" smtClean="0"/>
              <a:t>12/1/2015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12/1/2015</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4509A250-FF31-4206-8172-F9D3106AACB1}" type="datetimeFigureOut">
              <a:rPr lang="en-US" smtClean="0"/>
              <a:t>12/1/2015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12/1/2015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a:defRPr lang="en-US" sz="1400" cap="small" dirty="0" smtClean="0">
                <a:solidFill>
                  <a:schemeClr val="bg2">
                    <a:lumMod val="40000"/>
                    <a:lumOff val="60000"/>
                  </a:schemeClr>
                </a:solidFill>
                <a:latin typeface="+mj-lt"/>
                <a:ea typeface="+mj-ea"/>
                <a:cs typeface="+mj-cs"/>
              </a:defRPr>
            </a:lvl1pPr>
          </a:lstStyle>
          <a:p>
            <a:pPr marL="0" lvl="0" indent="0">
              <a:buNone/>
            </a:pPr>
            <a:r>
              <a:rPr lang="en-US" smtClean="0"/>
              <a:t>Click to edit Master text styles</a:t>
            </a: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smtClean="0"/>
              <a:t>“</a:t>
            </a:r>
            <a:endParaRPr lang="en-US" dirty="0"/>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smtClean="0"/>
              <a:t>”</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12/1/2015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3276600"/>
          </a:xfrm>
        </p:spPr>
        <p:txBody>
          <a:bodyPr/>
          <a:lstStyle>
            <a:lvl1pPr>
              <a:defRPr sz="4800"/>
            </a:lvl1p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4509A250-FF31-4206-8172-F9D3106AACB1}" type="datetimeFigureOut">
              <a:rPr lang="en-US" smtClean="0"/>
              <a:t>12/1/2015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
        <p:nvSpPr>
          <p:cNvPr id="8" name="Text Placeholder 3"/>
          <p:cNvSpPr>
            <a:spLocks noGrp="1"/>
          </p:cNvSpPr>
          <p:nvPr>
            <p:ph type="body" sz="half" idx="2"/>
          </p:nvPr>
        </p:nvSpPr>
        <p:spPr>
          <a:xfrm>
            <a:off x="1574801" y="4953000"/>
            <a:ext cx="7999315" cy="1074057"/>
          </a:xfrm>
        </p:spPr>
        <p:txBody>
          <a:bodyPr anchor="t">
            <a:normAutofit/>
          </a:bodyPr>
          <a:lstStyle>
            <a:lvl1pPr marL="0" indent="0">
              <a:buNone/>
              <a:defRPr lang="en-US" sz="1800" b="0" i="0" kern="1200" dirty="0" smtClean="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smtClean="0"/>
              <a:t>“</a:t>
            </a:r>
            <a:endParaRPr lang="en-US" dirty="0"/>
          </a:p>
        </p:txBody>
      </p:sp>
      <p:sp>
        <p:nvSpPr>
          <p:cNvPr id="15" name="TextBox 14"/>
          <p:cNvSpPr txBox="1"/>
          <p:nvPr/>
        </p:nvSpPr>
        <p:spPr>
          <a:xfrm>
            <a:off x="9334033" y="3316513"/>
            <a:ext cx="801912" cy="1969770"/>
          </a:xfrm>
          <a:prstGeom prst="rect">
            <a:avLst/>
          </a:prstGeom>
          <a:noFill/>
        </p:spPr>
        <p:txBody>
          <a:bodyPr wrap="square" rtlCol="0">
            <a:spAutoFit/>
          </a:bodyPr>
          <a:lstStyle>
            <a:defPPr>
              <a:defRPr lang="en-US"/>
            </a:defPPr>
            <a:lvl1pPr lvl="0" algn="r">
              <a:defRPr sz="12200" b="0" i="0">
                <a:solidFill>
                  <a:schemeClr val="bg2">
                    <a:lumMod val="40000"/>
                    <a:lumOff val="60000"/>
                  </a:schemeClr>
                </a:solidFill>
                <a:latin typeface="Arial"/>
                <a:ea typeface="+mj-ea"/>
                <a:cs typeface="+mj-cs"/>
              </a:defRPr>
            </a:lvl1pPr>
          </a:lstStyle>
          <a:p>
            <a:pPr lvl="0"/>
            <a:r>
              <a:rPr lang="en-US" dirty="0" smtClean="0"/>
              <a:t>”</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4509A250-FF31-4206-8172-F9D3106AACB1}" type="datetimeFigureOut">
              <a:rPr lang="en-US" smtClean="0"/>
              <a:t>12/1/2015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
        <p:nvSpPr>
          <p:cNvPr id="10" name="Text Placeholder 3"/>
          <p:cNvSpPr>
            <a:spLocks noGrp="1"/>
          </p:cNvSpPr>
          <p:nvPr>
            <p:ph type="body" sz="half" idx="2"/>
          </p:nvPr>
        </p:nvSpPr>
        <p:spPr>
          <a:xfrm>
            <a:off x="1154954" y="4350657"/>
            <a:ext cx="8825659" cy="16764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Text Placeholder 3"/>
          <p:cNvSpPr>
            <a:spLocks noGrp="1"/>
          </p:cNvSpPr>
          <p:nvPr>
            <p:ph type="body" sz="half" idx="13"/>
          </p:nvPr>
        </p:nvSpPr>
        <p:spPr>
          <a:xfrm>
            <a:off x="1154953" y="3848610"/>
            <a:ext cx="8825659" cy="588517"/>
          </a:xfrm>
        </p:spPr>
        <p:txBody>
          <a:bodyPr anchor="b">
            <a:normAutofit/>
          </a:bodyPr>
          <a:lstStyle>
            <a:lvl1pPr marL="0" indent="0" algn="l" defTabSz="457200" rtl="0" eaLnBrk="1" latinLnBrk="0" hangingPunct="1">
              <a:buNone/>
              <a:defRPr lang="en-US" sz="3600" b="0" i="0" kern="1200" cap="none" dirty="0" smtClean="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3"/>
          <p:cNvSpPr>
            <a:spLocks noGrp="1"/>
          </p:cNvSpPr>
          <p:nvPr>
            <p:ph type="dt" sz="half" idx="10"/>
          </p:nvPr>
        </p:nvSpPr>
        <p:spPr/>
        <p:txBody>
          <a:bodyPr/>
          <a:lstStyle/>
          <a:p>
            <a:fld id="{4509A250-FF31-4206-8172-F9D3106AACB1}" type="datetimeFigureOut">
              <a:rPr lang="en-US" smtClean="0"/>
              <a:t>12/1/2015</a:t>
            </a:fld>
            <a:endParaRPr lang="en-US" dirty="0"/>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9" name="Picture Placeholder 2"/>
          <p:cNvSpPr>
            <a:spLocks noGrp="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30" name="Picture Placeholder 2"/>
          <p:cNvSpPr>
            <a:spLocks noGrp="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31" name="Picture Placeholder 2"/>
          <p:cNvSpPr>
            <a:spLocks noGrp="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12/1/2015</a:t>
            </a:fld>
            <a:endParaRPr lang="en-US" dirty="0"/>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12/1/2015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a:p>
        </p:txBody>
      </p:sp>
      <p:sp>
        <p:nvSpPr>
          <p:cNvPr id="3" name="Vertical Text Placeholder 2"/>
          <p:cNvSpPr>
            <a:spLocks noGrp="1"/>
          </p:cNvSpPr>
          <p:nvPr>
            <p:ph type="body" orient="vert" idx="1"/>
          </p:nvPr>
        </p:nvSpPr>
        <p:spPr>
          <a:xfrm>
            <a:off x="652463" y="430213"/>
            <a:ext cx="7423149" cy="5826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12/1/2015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12/1/2015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solidFill>
                  <a:srgbClr val="191B0E"/>
                </a:solidFill>
              </a:rPr>
              <a:pPr/>
              <a:t>12/1/2015</a:t>
            </a:fld>
            <a:endParaRPr lang="en-US" dirty="0">
              <a:solidFill>
                <a:srgbClr val="191B0E"/>
              </a:solidFill>
            </a:endParaRPr>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solidFill>
                <a:srgbClr val="191B0E"/>
              </a:solidFill>
            </a:endParaRP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solidFill>
                  <a:srgbClr val="191B0E"/>
                </a:solidFill>
              </a:rPr>
              <a:pPr/>
              <a:t>‹#›</a:t>
            </a:fld>
            <a:endParaRPr lang="en-US" dirty="0">
              <a:solidFill>
                <a:srgbClr val="191B0E"/>
              </a:solidFill>
            </a:endParaRPr>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881891820"/>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solidFill>
                  <a:srgbClr val="191B0E"/>
                </a:solidFill>
              </a:rPr>
              <a:pPr/>
              <a:t>12/1/2015</a:t>
            </a:fld>
            <a:endParaRPr lang="en-US" dirty="0">
              <a:solidFill>
                <a:srgbClr val="191B0E"/>
              </a:solidFill>
            </a:endParaRPr>
          </a:p>
        </p:txBody>
      </p:sp>
      <p:sp>
        <p:nvSpPr>
          <p:cNvPr id="5" name="Footer Placeholder 4"/>
          <p:cNvSpPr>
            <a:spLocks noGrp="1"/>
          </p:cNvSpPr>
          <p:nvPr>
            <p:ph type="ftr" sz="quarter" idx="11"/>
          </p:nvPr>
        </p:nvSpPr>
        <p:spPr/>
        <p:txBody>
          <a:bodyPr/>
          <a:lstStyle/>
          <a:p>
            <a:endParaRPr lang="en-US" dirty="0">
              <a:solidFill>
                <a:srgbClr val="191B0E"/>
              </a:solidFill>
            </a:endParaRPr>
          </a:p>
        </p:txBody>
      </p:sp>
      <p:sp>
        <p:nvSpPr>
          <p:cNvPr id="6" name="Slide Number Placeholder 5"/>
          <p:cNvSpPr>
            <a:spLocks noGrp="1"/>
          </p:cNvSpPr>
          <p:nvPr>
            <p:ph type="sldNum" sz="quarter" idx="12"/>
          </p:nvPr>
        </p:nvSpPr>
        <p:spPr/>
        <p:txBody>
          <a:bodyPr/>
          <a:lstStyle/>
          <a:p>
            <a:fld id="{69E57DC2-970A-4B3E-BB1C-7A09969E49DF}" type="slidenum">
              <a:rPr lang="en-US" dirty="0">
                <a:solidFill>
                  <a:srgbClr val="191B0E"/>
                </a:solidFill>
              </a:rPr>
              <a:pPr/>
              <a:t>‹#›</a:t>
            </a:fld>
            <a:endParaRPr lang="en-US" dirty="0">
              <a:solidFill>
                <a:srgbClr val="191B0E"/>
              </a:solidFill>
            </a:endParaRPr>
          </a:p>
        </p:txBody>
      </p:sp>
    </p:spTree>
    <p:extLst>
      <p:ext uri="{BB962C8B-B14F-4D97-AF65-F5344CB8AC3E}">
        <p14:creationId xmlns:p14="http://schemas.microsoft.com/office/powerpoint/2010/main" val="10516440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solidFill>
                  <a:srgbClr val="EFEDE3"/>
                </a:solidFill>
              </a:rPr>
              <a:pPr/>
              <a:t>12/1/2015</a:t>
            </a:fld>
            <a:endParaRPr lang="en-US" dirty="0">
              <a:solidFill>
                <a:srgbClr val="EFEDE3"/>
              </a:solidFill>
            </a:endParaRPr>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solidFill>
                <a:srgbClr val="EFEDE3"/>
              </a:solidFill>
            </a:endParaRPr>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solidFill>
                  <a:srgbClr val="EFEDE3"/>
                </a:solidFill>
              </a:rPr>
              <a:pPr/>
              <a:t>‹#›</a:t>
            </a:fld>
            <a:endParaRPr lang="en-US" dirty="0">
              <a:solidFill>
                <a:srgbClr val="EFEDE3"/>
              </a:solidFill>
            </a:endParaRPr>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956692891"/>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solidFill>
                  <a:srgbClr val="191B0E"/>
                </a:solidFill>
              </a:rPr>
              <a:pPr/>
              <a:t>12/1/2015</a:t>
            </a:fld>
            <a:endParaRPr lang="en-US" dirty="0">
              <a:solidFill>
                <a:srgbClr val="191B0E"/>
              </a:solidFill>
            </a:endParaRPr>
          </a:p>
        </p:txBody>
      </p:sp>
      <p:sp>
        <p:nvSpPr>
          <p:cNvPr id="6" name="Footer Placeholder 5"/>
          <p:cNvSpPr>
            <a:spLocks noGrp="1"/>
          </p:cNvSpPr>
          <p:nvPr>
            <p:ph type="ftr" sz="quarter" idx="11"/>
          </p:nvPr>
        </p:nvSpPr>
        <p:spPr/>
        <p:txBody>
          <a:bodyPr/>
          <a:lstStyle/>
          <a:p>
            <a:endParaRPr lang="en-US" dirty="0">
              <a:solidFill>
                <a:srgbClr val="191B0E"/>
              </a:solidFill>
            </a:endParaRPr>
          </a:p>
        </p:txBody>
      </p:sp>
      <p:sp>
        <p:nvSpPr>
          <p:cNvPr id="7" name="Slide Number Placeholder 6"/>
          <p:cNvSpPr>
            <a:spLocks noGrp="1"/>
          </p:cNvSpPr>
          <p:nvPr>
            <p:ph type="sldNum" sz="quarter" idx="12"/>
          </p:nvPr>
        </p:nvSpPr>
        <p:spPr/>
        <p:txBody>
          <a:bodyPr/>
          <a:lstStyle/>
          <a:p>
            <a:fld id="{69E57DC2-970A-4B3E-BB1C-7A09969E49DF}" type="slidenum">
              <a:rPr lang="en-US" dirty="0">
                <a:solidFill>
                  <a:srgbClr val="191B0E"/>
                </a:solidFill>
              </a:rPr>
              <a:pPr/>
              <a:t>‹#›</a:t>
            </a:fld>
            <a:endParaRPr lang="en-US" dirty="0">
              <a:solidFill>
                <a:srgbClr val="191B0E"/>
              </a:solidFill>
            </a:endParaRPr>
          </a:p>
        </p:txBody>
      </p:sp>
    </p:spTree>
    <p:extLst>
      <p:ext uri="{BB962C8B-B14F-4D97-AF65-F5344CB8AC3E}">
        <p14:creationId xmlns:p14="http://schemas.microsoft.com/office/powerpoint/2010/main" val="10053381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solidFill>
                  <a:srgbClr val="191B0E"/>
                </a:solidFill>
              </a:rPr>
              <a:pPr/>
              <a:t>12/1/2015</a:t>
            </a:fld>
            <a:endParaRPr lang="en-US" dirty="0">
              <a:solidFill>
                <a:srgbClr val="191B0E"/>
              </a:solidFill>
            </a:endParaRPr>
          </a:p>
        </p:txBody>
      </p:sp>
      <p:sp>
        <p:nvSpPr>
          <p:cNvPr id="8" name="Footer Placeholder 7"/>
          <p:cNvSpPr>
            <a:spLocks noGrp="1"/>
          </p:cNvSpPr>
          <p:nvPr>
            <p:ph type="ftr" sz="quarter" idx="11"/>
          </p:nvPr>
        </p:nvSpPr>
        <p:spPr/>
        <p:txBody>
          <a:bodyPr/>
          <a:lstStyle/>
          <a:p>
            <a:endParaRPr lang="en-US" dirty="0">
              <a:solidFill>
                <a:srgbClr val="191B0E"/>
              </a:solidFill>
            </a:endParaRPr>
          </a:p>
        </p:txBody>
      </p:sp>
      <p:sp>
        <p:nvSpPr>
          <p:cNvPr id="9" name="Slide Number Placeholder 8"/>
          <p:cNvSpPr>
            <a:spLocks noGrp="1"/>
          </p:cNvSpPr>
          <p:nvPr>
            <p:ph type="sldNum" sz="quarter" idx="12"/>
          </p:nvPr>
        </p:nvSpPr>
        <p:spPr/>
        <p:txBody>
          <a:bodyPr/>
          <a:lstStyle/>
          <a:p>
            <a:fld id="{69E57DC2-970A-4B3E-BB1C-7A09969E49DF}" type="slidenum">
              <a:rPr lang="en-US" dirty="0">
                <a:solidFill>
                  <a:srgbClr val="191B0E"/>
                </a:solidFill>
              </a:rPr>
              <a:pPr/>
              <a:t>‹#›</a:t>
            </a:fld>
            <a:endParaRPr lang="en-US" dirty="0">
              <a:solidFill>
                <a:srgbClr val="191B0E"/>
              </a:solidFill>
            </a:endParaRPr>
          </a:p>
        </p:txBody>
      </p:sp>
    </p:spTree>
    <p:extLst>
      <p:ext uri="{BB962C8B-B14F-4D97-AF65-F5344CB8AC3E}">
        <p14:creationId xmlns:p14="http://schemas.microsoft.com/office/powerpoint/2010/main" val="37794876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solidFill>
                  <a:srgbClr val="191B0E"/>
                </a:solidFill>
              </a:rPr>
              <a:pPr/>
              <a:t>12/1/2015</a:t>
            </a:fld>
            <a:endParaRPr lang="en-US" dirty="0">
              <a:solidFill>
                <a:srgbClr val="191B0E"/>
              </a:solidFill>
            </a:endParaRPr>
          </a:p>
        </p:txBody>
      </p:sp>
      <p:sp>
        <p:nvSpPr>
          <p:cNvPr id="4" name="Footer Placeholder 3"/>
          <p:cNvSpPr>
            <a:spLocks noGrp="1"/>
          </p:cNvSpPr>
          <p:nvPr>
            <p:ph type="ftr" sz="quarter" idx="11"/>
          </p:nvPr>
        </p:nvSpPr>
        <p:spPr/>
        <p:txBody>
          <a:bodyPr/>
          <a:lstStyle/>
          <a:p>
            <a:endParaRPr lang="en-US" dirty="0">
              <a:solidFill>
                <a:srgbClr val="191B0E"/>
              </a:solidFill>
            </a:endParaRPr>
          </a:p>
        </p:txBody>
      </p:sp>
      <p:sp>
        <p:nvSpPr>
          <p:cNvPr id="5" name="Slide Number Placeholder 4"/>
          <p:cNvSpPr>
            <a:spLocks noGrp="1"/>
          </p:cNvSpPr>
          <p:nvPr>
            <p:ph type="sldNum" sz="quarter" idx="12"/>
          </p:nvPr>
        </p:nvSpPr>
        <p:spPr/>
        <p:txBody>
          <a:bodyPr/>
          <a:lstStyle/>
          <a:p>
            <a:fld id="{69E57DC2-970A-4B3E-BB1C-7A09969E49DF}" type="slidenum">
              <a:rPr lang="en-US" dirty="0">
                <a:solidFill>
                  <a:srgbClr val="191B0E"/>
                </a:solidFill>
              </a:rPr>
              <a:pPr/>
              <a:t>‹#›</a:t>
            </a:fld>
            <a:endParaRPr lang="en-US" dirty="0">
              <a:solidFill>
                <a:srgbClr val="191B0E"/>
              </a:solidFill>
            </a:endParaRPr>
          </a:p>
        </p:txBody>
      </p:sp>
    </p:spTree>
    <p:extLst>
      <p:ext uri="{BB962C8B-B14F-4D97-AF65-F5344CB8AC3E}">
        <p14:creationId xmlns:p14="http://schemas.microsoft.com/office/powerpoint/2010/main" val="26854167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solidFill>
                  <a:srgbClr val="191B0E"/>
                </a:solidFill>
              </a:rPr>
              <a:pPr/>
              <a:t>12/1/2015</a:t>
            </a:fld>
            <a:endParaRPr lang="en-US" dirty="0">
              <a:solidFill>
                <a:srgbClr val="191B0E"/>
              </a:solidFill>
            </a:endParaRPr>
          </a:p>
        </p:txBody>
      </p:sp>
      <p:sp>
        <p:nvSpPr>
          <p:cNvPr id="3" name="Footer Placeholder 2"/>
          <p:cNvSpPr>
            <a:spLocks noGrp="1"/>
          </p:cNvSpPr>
          <p:nvPr>
            <p:ph type="ftr" sz="quarter" idx="11"/>
          </p:nvPr>
        </p:nvSpPr>
        <p:spPr/>
        <p:txBody>
          <a:bodyPr/>
          <a:lstStyle/>
          <a:p>
            <a:endParaRPr lang="en-US" dirty="0">
              <a:solidFill>
                <a:srgbClr val="191B0E"/>
              </a:solidFill>
            </a:endParaRPr>
          </a:p>
        </p:txBody>
      </p:sp>
      <p:sp>
        <p:nvSpPr>
          <p:cNvPr id="4" name="Slide Number Placeholder 3"/>
          <p:cNvSpPr>
            <a:spLocks noGrp="1"/>
          </p:cNvSpPr>
          <p:nvPr>
            <p:ph type="sldNum" sz="quarter" idx="12"/>
          </p:nvPr>
        </p:nvSpPr>
        <p:spPr/>
        <p:txBody>
          <a:bodyPr/>
          <a:lstStyle/>
          <a:p>
            <a:fld id="{69E57DC2-970A-4B3E-BB1C-7A09969E49DF}" type="slidenum">
              <a:rPr lang="en-US" dirty="0">
                <a:solidFill>
                  <a:srgbClr val="191B0E"/>
                </a:solidFill>
              </a:rPr>
              <a:pPr/>
              <a:t>‹#›</a:t>
            </a:fld>
            <a:endParaRPr lang="en-US" dirty="0">
              <a:solidFill>
                <a:srgbClr val="191B0E"/>
              </a:solidFill>
            </a:endParaRPr>
          </a:p>
        </p:txBody>
      </p:sp>
    </p:spTree>
    <p:extLst>
      <p:ext uri="{BB962C8B-B14F-4D97-AF65-F5344CB8AC3E}">
        <p14:creationId xmlns:p14="http://schemas.microsoft.com/office/powerpoint/2010/main" val="27576856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solidFill>
                  <a:srgbClr val="191B0E"/>
                </a:solidFill>
              </a:rPr>
              <a:pPr/>
              <a:t>12/1/2015</a:t>
            </a:fld>
            <a:endParaRPr lang="en-US" dirty="0">
              <a:solidFill>
                <a:srgbClr val="191B0E"/>
              </a:solidFill>
            </a:endParaRP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solidFill>
                <a:srgbClr val="191B0E"/>
              </a:solidFill>
            </a:endParaRP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solidFill>
                  <a:srgbClr val="191B0E"/>
                </a:solidFill>
              </a:rPr>
              <a:pPr/>
              <a:t>‹#›</a:t>
            </a:fld>
            <a:endParaRPr lang="en-US" dirty="0">
              <a:solidFill>
                <a:srgbClr val="191B0E"/>
              </a:solidFill>
            </a:endParaRP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975810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solidFill>
                  <a:srgbClr val="191B0E"/>
                </a:solidFill>
              </a:rPr>
              <a:pPr/>
              <a:t>12/1/2015</a:t>
            </a:fld>
            <a:endParaRPr lang="en-US" dirty="0">
              <a:solidFill>
                <a:srgbClr val="191B0E"/>
              </a:solidFill>
            </a:endParaRP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solidFill>
                <a:srgbClr val="191B0E"/>
              </a:solidFill>
            </a:endParaRP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solidFill>
                  <a:srgbClr val="191B0E"/>
                </a:solidFill>
              </a:rPr>
              <a:pPr/>
              <a:t>‹#›</a:t>
            </a:fld>
            <a:endParaRPr lang="en-US" dirty="0">
              <a:solidFill>
                <a:srgbClr val="191B0E"/>
              </a:solidFill>
            </a:endParaRPr>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251239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solidFill>
                  <a:srgbClr val="191B0E"/>
                </a:solidFill>
              </a:rPr>
              <a:pPr/>
              <a:t>12/1/2015</a:t>
            </a:fld>
            <a:endParaRPr lang="en-US" dirty="0">
              <a:solidFill>
                <a:srgbClr val="191B0E"/>
              </a:solidFill>
            </a:endParaRPr>
          </a:p>
        </p:txBody>
      </p:sp>
      <p:sp>
        <p:nvSpPr>
          <p:cNvPr id="5" name="Footer Placeholder 4"/>
          <p:cNvSpPr>
            <a:spLocks noGrp="1"/>
          </p:cNvSpPr>
          <p:nvPr>
            <p:ph type="ftr" sz="quarter" idx="11"/>
          </p:nvPr>
        </p:nvSpPr>
        <p:spPr/>
        <p:txBody>
          <a:bodyPr/>
          <a:lstStyle/>
          <a:p>
            <a:endParaRPr lang="en-US" dirty="0">
              <a:solidFill>
                <a:srgbClr val="191B0E"/>
              </a:solidFill>
            </a:endParaRPr>
          </a:p>
        </p:txBody>
      </p:sp>
      <p:sp>
        <p:nvSpPr>
          <p:cNvPr id="6" name="Slide Number Placeholder 5"/>
          <p:cNvSpPr>
            <a:spLocks noGrp="1"/>
          </p:cNvSpPr>
          <p:nvPr>
            <p:ph type="sldNum" sz="quarter" idx="12"/>
          </p:nvPr>
        </p:nvSpPr>
        <p:spPr/>
        <p:txBody>
          <a:bodyPr/>
          <a:lstStyle/>
          <a:p>
            <a:fld id="{69E57DC2-970A-4B3E-BB1C-7A09969E49DF}" type="slidenum">
              <a:rPr lang="en-US" dirty="0">
                <a:solidFill>
                  <a:srgbClr val="191B0E"/>
                </a:solidFill>
              </a:rPr>
              <a:pPr/>
              <a:t>‹#›</a:t>
            </a:fld>
            <a:endParaRPr lang="en-US" dirty="0">
              <a:solidFill>
                <a:srgbClr val="191B0E"/>
              </a:solidFill>
            </a:endParaRPr>
          </a:p>
        </p:txBody>
      </p:sp>
    </p:spTree>
    <p:extLst>
      <p:ext uri="{BB962C8B-B14F-4D97-AF65-F5344CB8AC3E}">
        <p14:creationId xmlns:p14="http://schemas.microsoft.com/office/powerpoint/2010/main" val="2647166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12/1/2015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solidFill>
                  <a:srgbClr val="191B0E"/>
                </a:solidFill>
              </a:rPr>
              <a:pPr/>
              <a:t>12/1/2015</a:t>
            </a:fld>
            <a:endParaRPr lang="en-US" dirty="0">
              <a:solidFill>
                <a:srgbClr val="191B0E"/>
              </a:solidFill>
            </a:endParaRPr>
          </a:p>
        </p:txBody>
      </p:sp>
      <p:sp>
        <p:nvSpPr>
          <p:cNvPr id="5" name="Footer Placeholder 4"/>
          <p:cNvSpPr>
            <a:spLocks noGrp="1"/>
          </p:cNvSpPr>
          <p:nvPr>
            <p:ph type="ftr" sz="quarter" idx="11"/>
          </p:nvPr>
        </p:nvSpPr>
        <p:spPr/>
        <p:txBody>
          <a:bodyPr/>
          <a:lstStyle/>
          <a:p>
            <a:endParaRPr lang="en-US" dirty="0">
              <a:solidFill>
                <a:srgbClr val="191B0E"/>
              </a:solidFill>
            </a:endParaRPr>
          </a:p>
        </p:txBody>
      </p:sp>
      <p:sp>
        <p:nvSpPr>
          <p:cNvPr id="6" name="Slide Number Placeholder 5"/>
          <p:cNvSpPr>
            <a:spLocks noGrp="1"/>
          </p:cNvSpPr>
          <p:nvPr>
            <p:ph type="sldNum" sz="quarter" idx="12"/>
          </p:nvPr>
        </p:nvSpPr>
        <p:spPr/>
        <p:txBody>
          <a:bodyPr/>
          <a:lstStyle/>
          <a:p>
            <a:fld id="{69E57DC2-970A-4B3E-BB1C-7A09969E49DF}" type="slidenum">
              <a:rPr lang="en-US" dirty="0">
                <a:solidFill>
                  <a:srgbClr val="191B0E"/>
                </a:solidFill>
              </a:rPr>
              <a:pPr/>
              <a:t>‹#›</a:t>
            </a:fld>
            <a:endParaRPr lang="en-US" dirty="0">
              <a:solidFill>
                <a:srgbClr val="191B0E"/>
              </a:solidFill>
            </a:endParaRPr>
          </a:p>
        </p:txBody>
      </p:sp>
    </p:spTree>
    <p:extLst>
      <p:ext uri="{BB962C8B-B14F-4D97-AF65-F5344CB8AC3E}">
        <p14:creationId xmlns:p14="http://schemas.microsoft.com/office/powerpoint/2010/main" val="200358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796027F-7875-4030-9381-8BD8C4F21935}" type="datetimeFigureOut">
              <a:rPr lang="en-US" smtClean="0"/>
              <a:t>12/1/2015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796027F-7875-4030-9381-8BD8C4F21935}" type="datetimeFigureOut">
              <a:rPr lang="en-US" smtClean="0"/>
              <a:t>12/1/2015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Date Placeholder 2"/>
          <p:cNvSpPr>
            <a:spLocks noGrp="1"/>
          </p:cNvSpPr>
          <p:nvPr>
            <p:ph type="dt" sz="half" idx="10"/>
          </p:nvPr>
        </p:nvSpPr>
        <p:spPr/>
        <p:txBody>
          <a:bodyPr/>
          <a:lstStyle/>
          <a:p>
            <a:fld id="{4509A250-FF31-4206-8172-F9D3106AACB1}" type="datetimeFigureOut">
              <a:rPr lang="en-US" smtClean="0"/>
              <a:t>12/1/2015</a:t>
            </a:fld>
            <a:endParaRPr lang="en-US" dirty="0"/>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12/1/2015</a:t>
            </a:fld>
            <a:endParaRPr lang="en-US" dirty="0"/>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12/1/2015</a:t>
            </a:fld>
            <a:endParaRPr lang="en-US" dirty="0"/>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12/1/2015</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6.png"/><Relationship Id="rId3" Type="http://schemas.openxmlformats.org/officeDocument/2006/relationships/slideLayout" Target="../slideLayouts/slideLayout3.xml"/><Relationship Id="rId21" Type="http://schemas.openxmlformats.org/officeDocument/2006/relationships/image" Target="../media/image2.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duotone>
              <a:schemeClr val="accent5">
                <a:shade val="45000"/>
                <a:satMod val="135000"/>
              </a:schemeClr>
              <a:prstClr val="white"/>
            </a:duotone>
            <a:extLst>
              <a:ext uri="{BEBA8EAE-BF5A-486C-A8C5-ECC9F3942E4B}">
                <a14:imgProps xmlns:a14="http://schemas.microsoft.com/office/drawing/2010/main">
                  <a14:imgLayer r:embed="rId22">
                    <a14:imgEffect>
                      <a14:artisticGlowEdges/>
                    </a14:imgEffect>
                  </a14:imgLayer>
                </a14:imgProps>
              </a:ex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12/1/2015</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3" r:id="rId14"/>
    <p:sldLayoutId id="2147483665" r:id="rId15"/>
    <p:sldLayoutId id="2147483669" r:id="rId16"/>
    <p:sldLayoutId id="2147483670" r:id="rId17"/>
    <p:sldLayoutId id="2147483658" r:id="rId18"/>
    <p:sldLayoutId id="2147483659" r:id="rId19"/>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solidFill>
                  <a:srgbClr val="191B0E"/>
                </a:solidFill>
              </a:rPr>
              <a:pPr/>
              <a:t>12/1/2015</a:t>
            </a:fld>
            <a:endParaRPr lang="en-US" dirty="0">
              <a:solidFill>
                <a:srgbClr val="191B0E"/>
              </a:solidFill>
            </a:endParaRPr>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solidFill>
                <a:srgbClr val="191B0E"/>
              </a:solidFill>
            </a:endParaRPr>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solidFill>
                  <a:srgbClr val="191B0E"/>
                </a:solidFill>
              </a:rPr>
              <a:pPr/>
              <a:t>‹#›</a:t>
            </a:fld>
            <a:endParaRPr lang="en-US" dirty="0">
              <a:solidFill>
                <a:srgbClr val="191B0E"/>
              </a:solidFill>
            </a:endParaRPr>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1664387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s3.amazonaws.com/infinum.web.production/repository_items/files/000/000/168/original/android-studio-3.png?1393599622"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active8robots.com/wp-content/uploads/ros.png"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dn.odroid.com/homebackup/201312222305368236.jpg" TargetMode="External"/><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i-cdn.phonearena.com/images/phones/51975-xlarge/Samsung-Galaxy-S6.jpg"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Layout" Target="../diagrams/layout1.xml"/><Relationship Id="rId7" Type="http://schemas.openxmlformats.org/officeDocument/2006/relationships/image" Target="../media/image7.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g"/><Relationship Id="rId1" Type="http://schemas.openxmlformats.org/officeDocument/2006/relationships/slideLayout" Target="../slideLayouts/slideLayout2.xml"/><Relationship Id="rId5" Type="http://schemas.openxmlformats.org/officeDocument/2006/relationships/hyperlink" Target="http://www.sinetworks.in/wp-content/uploads/2014/07/TL-WR841N.jpg" TargetMode="External"/><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kanalsatu.com/images/20150514-154646_44.png" TargetMode="External"/><Relationship Id="rId3" Type="http://schemas.openxmlformats.org/officeDocument/2006/relationships/image" Target="../media/image11.jpg"/><Relationship Id="rId7" Type="http://schemas.openxmlformats.org/officeDocument/2006/relationships/hyperlink" Target="http://beingandroid.com/wp-content/uploads/2011/12/android_voice.jpg?584900" TargetMode="Externa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hyperlink" Target="http://droneselect.com/wp-content/uploads/2015/02/51Nk8iyrmLL._SL1000.jpg" TargetMode="External"/><Relationship Id="rId5" Type="http://schemas.microsoft.com/office/2007/relationships/hdphoto" Target="../media/hdphoto2.wdp"/><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microsoft.com/office/2007/relationships/hdphoto" Target="../media/hdphoto2.wdp"/><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microsoft.com/office/2007/relationships/hdphoto" Target="../media/hdphoto2.wdp"/><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eternalsunshineoftheismind.files.wordpress.com/2013/03/images_idce.jp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mailto:rudy.nurhadi@ui.ac.id" TargetMode="External"/><Relationship Id="rId2" Type="http://schemas.openxmlformats.org/officeDocument/2006/relationships/hyperlink" Target="mailto:aldwin.akbar@ui.ac.id" TargetMode="External"/><Relationship Id="rId1" Type="http://schemas.openxmlformats.org/officeDocument/2006/relationships/slideLayout" Target="../slideLayouts/slideLayout2.xml"/><Relationship Id="rId4" Type="http://schemas.openxmlformats.org/officeDocument/2006/relationships/hyperlink" Target="mailto:tomi@ui.ac.i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ctrTitle"/>
          </p:nvPr>
        </p:nvSpPr>
        <p:spPr>
          <a:xfrm>
            <a:off x="1154955" y="1186543"/>
            <a:ext cx="8825658" cy="3329581"/>
          </a:xfrm>
        </p:spPr>
        <p:txBody>
          <a:bodyPr/>
          <a:lstStyle/>
          <a:p>
            <a:r>
              <a:rPr lang="en-US" sz="6200" dirty="0" smtClean="0"/>
              <a:t>ART</a:t>
            </a:r>
            <a:endParaRPr lang="en-US" sz="6200" dirty="0"/>
          </a:p>
        </p:txBody>
      </p:sp>
      <p:sp>
        <p:nvSpPr>
          <p:cNvPr id="5" name="Rectangle 4"/>
          <p:cNvSpPr>
            <a:spLocks noGrp="1"/>
          </p:cNvSpPr>
          <p:nvPr>
            <p:ph type="subTitle" idx="1"/>
          </p:nvPr>
        </p:nvSpPr>
        <p:spPr>
          <a:xfrm>
            <a:off x="533400" y="4516122"/>
            <a:ext cx="10907485" cy="1982649"/>
          </a:xfrm>
        </p:spPr>
        <p:txBody>
          <a:bodyPr>
            <a:normAutofit/>
          </a:bodyPr>
          <a:lstStyle/>
          <a:p>
            <a:r>
              <a:rPr lang="en-US" sz="3200" b="1" dirty="0">
                <a:solidFill>
                  <a:srgbClr val="92D050"/>
                </a:solidFill>
              </a:rPr>
              <a:t>A </a:t>
            </a:r>
            <a:r>
              <a:rPr lang="en-US" sz="3200" b="1" dirty="0" smtClean="0">
                <a:solidFill>
                  <a:srgbClr val="92D050"/>
                </a:solidFill>
              </a:rPr>
              <a:t>Voice Controlled Drone System</a:t>
            </a:r>
            <a:endParaRPr lang="en-US" sz="3200" b="1" dirty="0">
              <a:solidFill>
                <a:srgbClr val="92D050"/>
              </a:solidFill>
            </a:endParaRPr>
          </a:p>
          <a:p>
            <a:endParaRPr lang="en-US" sz="3200" b="1" dirty="0" smtClean="0">
              <a:solidFill>
                <a:srgbClr val="92D050"/>
              </a:solidFill>
            </a:endParaRPr>
          </a:p>
          <a:p>
            <a:pPr algn="r"/>
            <a:r>
              <a:rPr lang="en-US" sz="3200" b="1" dirty="0" err="1" smtClean="0">
                <a:solidFill>
                  <a:srgbClr val="92D050"/>
                </a:solidFill>
              </a:rPr>
              <a:t>Rekayasa</a:t>
            </a:r>
            <a:r>
              <a:rPr lang="en-US" sz="3200" b="1" dirty="0" smtClean="0">
                <a:solidFill>
                  <a:srgbClr val="92D050"/>
                </a:solidFill>
              </a:rPr>
              <a:t> </a:t>
            </a:r>
            <a:r>
              <a:rPr lang="en-US" sz="3200" b="1" dirty="0" err="1" smtClean="0">
                <a:solidFill>
                  <a:srgbClr val="92D050"/>
                </a:solidFill>
              </a:rPr>
              <a:t>Perangkat</a:t>
            </a:r>
            <a:r>
              <a:rPr lang="en-US" sz="3200" b="1" dirty="0" smtClean="0">
                <a:solidFill>
                  <a:srgbClr val="92D050"/>
                </a:solidFill>
              </a:rPr>
              <a:t> </a:t>
            </a:r>
            <a:r>
              <a:rPr lang="en-US" sz="3200" b="1" dirty="0" err="1" smtClean="0">
                <a:solidFill>
                  <a:srgbClr val="92D050"/>
                </a:solidFill>
              </a:rPr>
              <a:t>lunak</a:t>
            </a:r>
            <a:endParaRPr lang="en-US" sz="3200" b="1" dirty="0">
              <a:solidFill>
                <a:srgbClr val="92D050"/>
              </a:solidFill>
            </a:endParaRPr>
          </a:p>
        </p:txBody>
      </p:sp>
      <p:sp>
        <p:nvSpPr>
          <p:cNvPr id="6" name="Rectangle 4"/>
          <p:cNvSpPr txBox="1">
            <a:spLocks/>
          </p:cNvSpPr>
          <p:nvPr/>
        </p:nvSpPr>
        <p:spPr>
          <a:xfrm>
            <a:off x="6028268" y="1186543"/>
            <a:ext cx="5412618" cy="600163"/>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ct val="20000"/>
              </a:spcBef>
              <a:spcAft>
                <a:spcPts val="600"/>
              </a:spcAft>
              <a:buClr>
                <a:schemeClr val="bg2">
                  <a:lumMod val="40000"/>
                  <a:lumOff val="60000"/>
                </a:schemeClr>
              </a:buClr>
              <a:buSzPct val="80000"/>
              <a:buFont typeface="Wingdings 3" charset="2"/>
              <a:buNone/>
              <a:defRPr sz="1200" b="0" i="0" kern="1200">
                <a:solidFill>
                  <a:schemeClr val="tx1">
                    <a:tint val="75000"/>
                  </a:schemeClr>
                </a:solidFill>
                <a:latin typeface="+mj-lt"/>
                <a:ea typeface="+mj-ea"/>
                <a:cs typeface="+mj-cs"/>
              </a:defRPr>
            </a:lvl6pPr>
            <a:lvl7pPr marL="2743200" indent="0" algn="ctr" defTabSz="457200" rtl="0" eaLnBrk="1" latinLnBrk="0" hangingPunct="1">
              <a:spcBef>
                <a:spcPct val="20000"/>
              </a:spcBef>
              <a:spcAft>
                <a:spcPts val="600"/>
              </a:spcAft>
              <a:buClr>
                <a:schemeClr val="bg2">
                  <a:lumMod val="40000"/>
                  <a:lumOff val="60000"/>
                </a:schemeClr>
              </a:buClr>
              <a:buSzPct val="80000"/>
              <a:buFont typeface="Wingdings 3" charset="2"/>
              <a:buNone/>
              <a:defRPr sz="1200" b="0" i="0" kern="1200">
                <a:solidFill>
                  <a:schemeClr val="tx1">
                    <a:tint val="75000"/>
                  </a:schemeClr>
                </a:solidFill>
                <a:latin typeface="+mj-lt"/>
                <a:ea typeface="+mj-ea"/>
                <a:cs typeface="+mj-cs"/>
              </a:defRPr>
            </a:lvl7pPr>
            <a:lvl8pPr marL="3200400" indent="0" algn="ctr" defTabSz="457200" rtl="0" eaLnBrk="1" latinLnBrk="0" hangingPunct="1">
              <a:spcBef>
                <a:spcPct val="20000"/>
              </a:spcBef>
              <a:spcAft>
                <a:spcPts val="600"/>
              </a:spcAft>
              <a:buClr>
                <a:schemeClr val="bg2">
                  <a:lumMod val="40000"/>
                  <a:lumOff val="60000"/>
                </a:schemeClr>
              </a:buClr>
              <a:buSzPct val="80000"/>
              <a:buFont typeface="Wingdings 3" charset="2"/>
              <a:buNone/>
              <a:defRPr sz="1200" b="0" i="0" kern="1200">
                <a:solidFill>
                  <a:schemeClr val="tx1">
                    <a:tint val="75000"/>
                  </a:schemeClr>
                </a:solidFill>
                <a:latin typeface="+mj-lt"/>
                <a:ea typeface="+mj-ea"/>
                <a:cs typeface="+mj-cs"/>
              </a:defRPr>
            </a:lvl8pPr>
            <a:lvl9pPr marL="3657600" indent="0" algn="ctr" defTabSz="457200" rtl="0" eaLnBrk="1" latinLnBrk="0" hangingPunct="1">
              <a:spcBef>
                <a:spcPct val="20000"/>
              </a:spcBef>
              <a:spcAft>
                <a:spcPts val="600"/>
              </a:spcAft>
              <a:buClr>
                <a:schemeClr val="bg2">
                  <a:lumMod val="40000"/>
                  <a:lumOff val="60000"/>
                </a:schemeClr>
              </a:buClr>
              <a:buSzPct val="80000"/>
              <a:buFont typeface="Wingdings 3" charset="2"/>
              <a:buNone/>
              <a:defRPr sz="1200" b="0" i="0" kern="1200">
                <a:solidFill>
                  <a:schemeClr val="tx1">
                    <a:tint val="75000"/>
                  </a:schemeClr>
                </a:solidFill>
                <a:latin typeface="+mj-lt"/>
                <a:ea typeface="+mj-ea"/>
                <a:cs typeface="+mj-cs"/>
              </a:defRPr>
            </a:lvl9pPr>
          </a:lstStyle>
          <a:p>
            <a:r>
              <a:rPr lang="en-US" sz="2800" dirty="0" smtClean="0"/>
              <a:t>Tuesday, </a:t>
            </a:r>
            <a:r>
              <a:rPr lang="en-US" sz="2800" dirty="0"/>
              <a:t>1</a:t>
            </a:r>
            <a:r>
              <a:rPr lang="en-US" sz="2800" dirty="0" smtClean="0"/>
              <a:t> </a:t>
            </a:r>
            <a:r>
              <a:rPr lang="en-US" sz="2800" dirty="0" err="1" smtClean="0"/>
              <a:t>DEcember</a:t>
            </a:r>
            <a:r>
              <a:rPr lang="en-US" sz="2800" dirty="0" smtClean="0"/>
              <a:t> 2015</a:t>
            </a:r>
            <a:endParaRPr lang="en-US" sz="2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Management</a:t>
            </a:r>
            <a:endParaRPr lang="en-US" dirty="0"/>
          </a:p>
        </p:txBody>
      </p:sp>
      <p:sp>
        <p:nvSpPr>
          <p:cNvPr id="3" name="Content Placeholder 2"/>
          <p:cNvSpPr>
            <a:spLocks noGrp="1"/>
          </p:cNvSpPr>
          <p:nvPr>
            <p:ph idx="1"/>
          </p:nvPr>
        </p:nvSpPr>
        <p:spPr>
          <a:xfrm>
            <a:off x="1103312" y="2052918"/>
            <a:ext cx="10065431" cy="4195481"/>
          </a:xfrm>
        </p:spPr>
        <p:txBody>
          <a:bodyPr>
            <a:noAutofit/>
          </a:bodyPr>
          <a:lstStyle/>
          <a:p>
            <a:pPr>
              <a:spcBef>
                <a:spcPts val="500"/>
              </a:spcBef>
            </a:pPr>
            <a:r>
              <a:rPr lang="en-US" dirty="0"/>
              <a:t>Risks with the work </a:t>
            </a:r>
            <a:r>
              <a:rPr lang="en-US" dirty="0" smtClean="0"/>
              <a:t>process		: </a:t>
            </a:r>
            <a:r>
              <a:rPr lang="en-US" dirty="0"/>
              <a:t>Time shortage and </a:t>
            </a:r>
            <a:r>
              <a:rPr lang="en-US" dirty="0" smtClean="0"/>
              <a:t>deadlines</a:t>
            </a:r>
            <a:r>
              <a:rPr lang="en-US" dirty="0"/>
              <a:t>, </a:t>
            </a:r>
            <a:r>
              <a:rPr lang="en-US" dirty="0" smtClean="0"/>
              <a:t>													  Design </a:t>
            </a:r>
            <a:r>
              <a:rPr lang="en-US" dirty="0"/>
              <a:t>Errors, </a:t>
            </a:r>
            <a:r>
              <a:rPr lang="en-US" dirty="0" smtClean="0"/>
              <a:t>Miscommunication</a:t>
            </a:r>
          </a:p>
          <a:p>
            <a:pPr>
              <a:spcBef>
                <a:spcPts val="500"/>
              </a:spcBef>
            </a:pPr>
            <a:endParaRPr lang="en-US" dirty="0" smtClean="0"/>
          </a:p>
          <a:p>
            <a:pPr>
              <a:spcBef>
                <a:spcPts val="500"/>
              </a:spcBef>
            </a:pPr>
            <a:r>
              <a:rPr lang="en-US" dirty="0"/>
              <a:t>Risks with the </a:t>
            </a:r>
            <a:r>
              <a:rPr lang="en-US" dirty="0" smtClean="0"/>
              <a:t>management</a:t>
            </a:r>
            <a:r>
              <a:rPr lang="en-US" dirty="0"/>
              <a:t>	: The absence of Project Team </a:t>
            </a:r>
            <a:r>
              <a:rPr lang="en-US" dirty="0" smtClean="0"/>
              <a:t>Leader</a:t>
            </a:r>
          </a:p>
          <a:p>
            <a:pPr>
              <a:spcBef>
                <a:spcPts val="500"/>
              </a:spcBef>
            </a:pPr>
            <a:endParaRPr lang="en-US" dirty="0" smtClean="0"/>
          </a:p>
          <a:p>
            <a:pPr>
              <a:spcBef>
                <a:spcPts val="500"/>
              </a:spcBef>
            </a:pPr>
            <a:r>
              <a:rPr lang="en-US" dirty="0"/>
              <a:t>Risks with the </a:t>
            </a:r>
            <a:r>
              <a:rPr lang="en-US" dirty="0" smtClean="0"/>
              <a:t>resources</a:t>
            </a:r>
            <a:r>
              <a:rPr lang="en-US" dirty="0"/>
              <a:t>			: </a:t>
            </a:r>
            <a:r>
              <a:rPr lang="en-US" dirty="0" smtClean="0"/>
              <a:t>Risks </a:t>
            </a:r>
            <a:r>
              <a:rPr lang="en-US" dirty="0"/>
              <a:t>with the </a:t>
            </a:r>
            <a:r>
              <a:rPr lang="en-US" dirty="0" smtClean="0"/>
              <a:t>resources</a:t>
            </a:r>
          </a:p>
          <a:p>
            <a:pPr>
              <a:spcBef>
                <a:spcPts val="500"/>
              </a:spcBef>
            </a:pPr>
            <a:endParaRPr lang="en-US" dirty="0" smtClean="0"/>
          </a:p>
          <a:p>
            <a:pPr>
              <a:spcBef>
                <a:spcPts val="500"/>
              </a:spcBef>
            </a:pPr>
            <a:r>
              <a:rPr lang="en-US" dirty="0"/>
              <a:t>Risks with the customer			: </a:t>
            </a:r>
            <a:r>
              <a:rPr lang="en-US" dirty="0" smtClean="0"/>
              <a:t>Lack </a:t>
            </a:r>
            <a:r>
              <a:rPr lang="en-US" dirty="0"/>
              <a:t>of meeting intensity with the customer, </a:t>
            </a:r>
            <a:r>
              <a:rPr lang="en-US" dirty="0" smtClean="0"/>
              <a:t>									  The </a:t>
            </a:r>
            <a:r>
              <a:rPr lang="en-US" dirty="0"/>
              <a:t>customer requirements are not </a:t>
            </a:r>
            <a:r>
              <a:rPr lang="en-US" dirty="0" smtClean="0"/>
              <a:t>												  possible</a:t>
            </a:r>
            <a:endParaRPr lang="en-US" dirty="0"/>
          </a:p>
        </p:txBody>
      </p:sp>
    </p:spTree>
    <p:extLst>
      <p:ext uri="{BB962C8B-B14F-4D97-AF65-F5344CB8AC3E}">
        <p14:creationId xmlns:p14="http://schemas.microsoft.com/office/powerpoint/2010/main" val="30283368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and Controlling Mechanisms</a:t>
            </a:r>
          </a:p>
        </p:txBody>
      </p:sp>
      <p:sp>
        <p:nvSpPr>
          <p:cNvPr id="3" name="Content Placeholder 2"/>
          <p:cNvSpPr>
            <a:spLocks noGrp="1"/>
          </p:cNvSpPr>
          <p:nvPr>
            <p:ph idx="1"/>
          </p:nvPr>
        </p:nvSpPr>
        <p:spPr>
          <a:xfrm>
            <a:off x="1995941" y="2575432"/>
            <a:ext cx="8946541" cy="4195481"/>
          </a:xfrm>
        </p:spPr>
        <p:txBody>
          <a:bodyPr>
            <a:normAutofit/>
          </a:bodyPr>
          <a:lstStyle/>
          <a:p>
            <a:pPr>
              <a:lnSpc>
                <a:spcPct val="150000"/>
              </a:lnSpc>
            </a:pPr>
            <a:r>
              <a:rPr lang="en-US" sz="2400" dirty="0"/>
              <a:t>Weekly Meeting </a:t>
            </a:r>
            <a:r>
              <a:rPr lang="en-US" sz="2400" dirty="0" smtClean="0"/>
              <a:t>Project Team</a:t>
            </a:r>
            <a:endParaRPr lang="en-US" sz="2400" dirty="0"/>
          </a:p>
          <a:p>
            <a:pPr>
              <a:lnSpc>
                <a:spcPct val="150000"/>
              </a:lnSpc>
            </a:pPr>
            <a:r>
              <a:rPr lang="en-US" sz="2400" dirty="0" smtClean="0"/>
              <a:t>Project Log - GitHub</a:t>
            </a:r>
            <a:endParaRPr lang="en-US" sz="2400" dirty="0"/>
          </a:p>
        </p:txBody>
      </p:sp>
    </p:spTree>
    <p:extLst>
      <p:ext uri="{BB962C8B-B14F-4D97-AF65-F5344CB8AC3E}">
        <p14:creationId xmlns:p14="http://schemas.microsoft.com/office/powerpoint/2010/main" val="911627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153740" y="1828799"/>
            <a:ext cx="11857900" cy="33450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940426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Tools</a:t>
            </a:r>
            <a:endParaRPr lang="en-US" dirty="0"/>
          </a:p>
        </p:txBody>
      </p:sp>
      <p:sp>
        <p:nvSpPr>
          <p:cNvPr id="3" name="Content Placeholder 2"/>
          <p:cNvSpPr>
            <a:spLocks noGrp="1"/>
          </p:cNvSpPr>
          <p:nvPr>
            <p:ph idx="1"/>
          </p:nvPr>
        </p:nvSpPr>
        <p:spPr>
          <a:xfrm>
            <a:off x="7210197" y="620093"/>
            <a:ext cx="3446917" cy="614082"/>
          </a:xfrm>
        </p:spPr>
        <p:txBody>
          <a:bodyPr>
            <a:normAutofit/>
          </a:bodyPr>
          <a:lstStyle/>
          <a:p>
            <a:pPr marL="0" indent="0">
              <a:spcBef>
                <a:spcPts val="500"/>
              </a:spcBef>
              <a:buNone/>
            </a:pPr>
            <a:r>
              <a:rPr lang="en-US" sz="2800" dirty="0" smtClean="0"/>
              <a:t>Android Studio</a:t>
            </a:r>
          </a:p>
          <a:p>
            <a:pPr marL="0" indent="0">
              <a:buNone/>
            </a:pPr>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743" y="1401550"/>
            <a:ext cx="7565572" cy="47284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210683" y="6039531"/>
            <a:ext cx="10925403" cy="954107"/>
          </a:xfrm>
          <a:prstGeom prst="rect">
            <a:avLst/>
          </a:prstGeom>
        </p:spPr>
        <p:txBody>
          <a:bodyPr wrap="square">
            <a:spAutoFit/>
          </a:bodyPr>
          <a:lstStyle/>
          <a:p>
            <a:r>
              <a:rPr lang="en-US" sz="1400" dirty="0" err="1" smtClean="0"/>
              <a:t>Referensi</a:t>
            </a:r>
            <a:r>
              <a:rPr lang="en-US" sz="1400" dirty="0" smtClean="0"/>
              <a:t> : </a:t>
            </a:r>
          </a:p>
          <a:p>
            <a:r>
              <a:rPr lang="en-US" sz="1400" dirty="0">
                <a:hlinkClick r:id="rId3"/>
              </a:rPr>
              <a:t>https://</a:t>
            </a:r>
            <a:r>
              <a:rPr lang="en-US" sz="1400" dirty="0" smtClean="0">
                <a:hlinkClick r:id="rId3"/>
              </a:rPr>
              <a:t>s3.amazonaws.com/infinum.web.production/repository_items/files/000/000/168/original/android-studio-3.png?1393599622</a:t>
            </a:r>
            <a:endParaRPr lang="en-US" sz="1400" dirty="0" smtClean="0"/>
          </a:p>
          <a:p>
            <a:endParaRPr lang="en-US" sz="1400" dirty="0"/>
          </a:p>
        </p:txBody>
      </p:sp>
    </p:spTree>
    <p:extLst>
      <p:ext uri="{BB962C8B-B14F-4D97-AF65-F5344CB8AC3E}">
        <p14:creationId xmlns:p14="http://schemas.microsoft.com/office/powerpoint/2010/main" val="8346382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Tools</a:t>
            </a:r>
            <a:endParaRPr lang="en-US" dirty="0"/>
          </a:p>
        </p:txBody>
      </p:sp>
      <p:sp>
        <p:nvSpPr>
          <p:cNvPr id="3" name="Content Placeholder 2"/>
          <p:cNvSpPr>
            <a:spLocks noGrp="1"/>
          </p:cNvSpPr>
          <p:nvPr>
            <p:ph idx="1"/>
          </p:nvPr>
        </p:nvSpPr>
        <p:spPr>
          <a:xfrm>
            <a:off x="7210197" y="620093"/>
            <a:ext cx="3446917" cy="614082"/>
          </a:xfrm>
        </p:spPr>
        <p:txBody>
          <a:bodyPr>
            <a:normAutofit/>
          </a:bodyPr>
          <a:lstStyle/>
          <a:p>
            <a:pPr marL="0" indent="0">
              <a:spcBef>
                <a:spcPts val="500"/>
              </a:spcBef>
              <a:buNone/>
            </a:pPr>
            <a:r>
              <a:rPr lang="en-US" sz="2800" dirty="0" err="1" smtClean="0"/>
              <a:t>Geany</a:t>
            </a:r>
            <a:endParaRPr lang="en-US" sz="28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264229" y="1647175"/>
            <a:ext cx="7870371" cy="4481482"/>
          </a:xfrm>
          <a:prstGeom prst="rect">
            <a:avLst/>
          </a:prstGeom>
        </p:spPr>
      </p:pic>
    </p:spTree>
    <p:extLst>
      <p:ext uri="{BB962C8B-B14F-4D97-AF65-F5344CB8AC3E}">
        <p14:creationId xmlns:p14="http://schemas.microsoft.com/office/powerpoint/2010/main" val="7470656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Tools</a:t>
            </a:r>
            <a:endParaRPr lang="en-US" dirty="0"/>
          </a:p>
        </p:txBody>
      </p:sp>
      <p:sp>
        <p:nvSpPr>
          <p:cNvPr id="3" name="Content Placeholder 2"/>
          <p:cNvSpPr>
            <a:spLocks noGrp="1"/>
          </p:cNvSpPr>
          <p:nvPr>
            <p:ph idx="1"/>
          </p:nvPr>
        </p:nvSpPr>
        <p:spPr>
          <a:xfrm>
            <a:off x="7210197" y="620093"/>
            <a:ext cx="3446917" cy="614082"/>
          </a:xfrm>
        </p:spPr>
        <p:txBody>
          <a:bodyPr>
            <a:normAutofit/>
          </a:bodyPr>
          <a:lstStyle/>
          <a:p>
            <a:pPr marL="0" indent="0">
              <a:spcBef>
                <a:spcPts val="500"/>
              </a:spcBef>
              <a:buNone/>
            </a:pPr>
            <a:r>
              <a:rPr lang="en-US" sz="2800" dirty="0" smtClean="0"/>
              <a:t>Robotic OS</a:t>
            </a: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9877" y="2332219"/>
            <a:ext cx="7301553" cy="32739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210683" y="6039531"/>
            <a:ext cx="10925403" cy="738664"/>
          </a:xfrm>
          <a:prstGeom prst="rect">
            <a:avLst/>
          </a:prstGeom>
        </p:spPr>
        <p:txBody>
          <a:bodyPr wrap="square">
            <a:spAutoFit/>
          </a:bodyPr>
          <a:lstStyle/>
          <a:p>
            <a:r>
              <a:rPr lang="en-US" sz="1400" dirty="0" err="1" smtClean="0"/>
              <a:t>Referensi</a:t>
            </a:r>
            <a:r>
              <a:rPr lang="en-US" sz="1400" dirty="0" smtClean="0"/>
              <a:t> : </a:t>
            </a:r>
          </a:p>
          <a:p>
            <a:r>
              <a:rPr lang="en-US" sz="1400" dirty="0">
                <a:hlinkClick r:id="rId3"/>
              </a:rPr>
              <a:t>http://</a:t>
            </a:r>
            <a:r>
              <a:rPr lang="en-US" sz="1400" dirty="0" smtClean="0">
                <a:hlinkClick r:id="rId3"/>
              </a:rPr>
              <a:t>www.active8robots.com/wp-content/uploads/ros.png</a:t>
            </a:r>
            <a:endParaRPr lang="en-US" sz="1400" dirty="0" smtClean="0"/>
          </a:p>
          <a:p>
            <a:endParaRPr lang="en-US" sz="1400" dirty="0"/>
          </a:p>
        </p:txBody>
      </p:sp>
    </p:spTree>
    <p:extLst>
      <p:ext uri="{BB962C8B-B14F-4D97-AF65-F5344CB8AC3E}">
        <p14:creationId xmlns:p14="http://schemas.microsoft.com/office/powerpoint/2010/main" val="10390097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Tools</a:t>
            </a:r>
            <a:endParaRPr lang="en-US" dirty="0"/>
          </a:p>
        </p:txBody>
      </p:sp>
      <p:sp>
        <p:nvSpPr>
          <p:cNvPr id="3" name="Content Placeholder 2"/>
          <p:cNvSpPr>
            <a:spLocks noGrp="1"/>
          </p:cNvSpPr>
          <p:nvPr>
            <p:ph idx="1"/>
          </p:nvPr>
        </p:nvSpPr>
        <p:spPr>
          <a:xfrm>
            <a:off x="7210197" y="620093"/>
            <a:ext cx="3446917" cy="614082"/>
          </a:xfrm>
        </p:spPr>
        <p:txBody>
          <a:bodyPr>
            <a:normAutofit/>
          </a:bodyPr>
          <a:lstStyle/>
          <a:p>
            <a:pPr marL="0" indent="0">
              <a:spcBef>
                <a:spcPts val="500"/>
              </a:spcBef>
              <a:buNone/>
            </a:pPr>
            <a:r>
              <a:rPr lang="en-US" sz="2800" dirty="0" err="1" smtClean="0"/>
              <a:t>Odroid</a:t>
            </a:r>
            <a:r>
              <a:rPr lang="en-US" sz="2800" dirty="0" smtClean="0"/>
              <a:t> U3</a:t>
            </a:r>
            <a:endParaRPr lang="en-US" sz="2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625" y="2220686"/>
            <a:ext cx="5739672" cy="33290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8" name="Table 7"/>
          <p:cNvGraphicFramePr>
            <a:graphicFrameLocks noGrp="1"/>
          </p:cNvGraphicFramePr>
          <p:nvPr>
            <p:extLst>
              <p:ext uri="{D42A27DB-BD31-4B8C-83A1-F6EECF244321}">
                <p14:modId xmlns:p14="http://schemas.microsoft.com/office/powerpoint/2010/main" val="2850151313"/>
              </p:ext>
            </p:extLst>
          </p:nvPr>
        </p:nvGraphicFramePr>
        <p:xfrm>
          <a:off x="6571454" y="2572354"/>
          <a:ext cx="5094516" cy="2438802"/>
        </p:xfrm>
        <a:graphic>
          <a:graphicData uri="http://schemas.openxmlformats.org/drawingml/2006/table">
            <a:tbl>
              <a:tblPr firstRow="1" bandRow="1">
                <a:tableStyleId>{EB9631B5-78F2-41C9-869B-9F39066F8104}</a:tableStyleId>
              </a:tblPr>
              <a:tblGrid>
                <a:gridCol w="2547258">
                  <a:extLst>
                    <a:ext uri="{9D8B030D-6E8A-4147-A177-3AD203B41FA5}">
                      <a16:colId xmlns:a16="http://schemas.microsoft.com/office/drawing/2014/main" xmlns="" val="20000"/>
                    </a:ext>
                  </a:extLst>
                </a:gridCol>
                <a:gridCol w="2547258">
                  <a:extLst>
                    <a:ext uri="{9D8B030D-6E8A-4147-A177-3AD203B41FA5}">
                      <a16:colId xmlns:a16="http://schemas.microsoft.com/office/drawing/2014/main" xmlns="" val="20001"/>
                    </a:ext>
                  </a:extLst>
                </a:gridCol>
              </a:tblGrid>
              <a:tr h="406467">
                <a:tc>
                  <a:txBody>
                    <a:bodyPr/>
                    <a:lstStyle/>
                    <a:p>
                      <a:pPr algn="ctr"/>
                      <a:r>
                        <a:rPr lang="en-US" dirty="0" smtClean="0"/>
                        <a:t>Components</a:t>
                      </a:r>
                      <a:endParaRPr lang="en-US" dirty="0"/>
                    </a:p>
                  </a:txBody>
                  <a:tcPr/>
                </a:tc>
                <a:tc>
                  <a:txBody>
                    <a:bodyPr/>
                    <a:lstStyle/>
                    <a:p>
                      <a:pPr algn="ctr"/>
                      <a:r>
                        <a:rPr lang="en-US" dirty="0" smtClean="0"/>
                        <a:t>Detail</a:t>
                      </a:r>
                      <a:endParaRPr lang="en-US" dirty="0"/>
                    </a:p>
                  </a:txBody>
                  <a:tcPr/>
                </a:tc>
                <a:extLst>
                  <a:ext uri="{0D108BD9-81ED-4DB2-BD59-A6C34878D82A}">
                    <a16:rowId xmlns:a16="http://schemas.microsoft.com/office/drawing/2014/main" xmlns="" val="10000"/>
                  </a:ext>
                </a:extLst>
              </a:tr>
              <a:tr h="406467">
                <a:tc>
                  <a:txBody>
                    <a:bodyPr/>
                    <a:lstStyle/>
                    <a:p>
                      <a:pPr algn="ctr"/>
                      <a:r>
                        <a:rPr lang="en-US" dirty="0" smtClean="0"/>
                        <a:t>CPU</a:t>
                      </a:r>
                      <a:endParaRPr lang="en-US" dirty="0"/>
                    </a:p>
                  </a:txBody>
                  <a:tcPr/>
                </a:tc>
                <a:tc>
                  <a:txBody>
                    <a:bodyPr/>
                    <a:lstStyle/>
                    <a:p>
                      <a:pPr algn="ctr"/>
                      <a:r>
                        <a:rPr lang="en-US" dirty="0" smtClean="0"/>
                        <a:t>1.7 </a:t>
                      </a:r>
                      <a:r>
                        <a:rPr lang="en-US" dirty="0" err="1" smtClean="0"/>
                        <a:t>Ghz</a:t>
                      </a:r>
                      <a:r>
                        <a:rPr lang="en-US" dirty="0" smtClean="0"/>
                        <a:t> </a:t>
                      </a:r>
                      <a:r>
                        <a:rPr lang="en-US" dirty="0" err="1" smtClean="0"/>
                        <a:t>QuadCore</a:t>
                      </a:r>
                      <a:endParaRPr lang="en-US" dirty="0"/>
                    </a:p>
                  </a:txBody>
                  <a:tcPr/>
                </a:tc>
                <a:extLst>
                  <a:ext uri="{0D108BD9-81ED-4DB2-BD59-A6C34878D82A}">
                    <a16:rowId xmlns:a16="http://schemas.microsoft.com/office/drawing/2014/main" xmlns="" val="10001"/>
                  </a:ext>
                </a:extLst>
              </a:tr>
              <a:tr h="406467">
                <a:tc>
                  <a:txBody>
                    <a:bodyPr/>
                    <a:lstStyle/>
                    <a:p>
                      <a:pPr algn="ctr"/>
                      <a:r>
                        <a:rPr lang="en-US" dirty="0" smtClean="0"/>
                        <a:t>Memory</a:t>
                      </a:r>
                      <a:endParaRPr lang="en-US" dirty="0"/>
                    </a:p>
                  </a:txBody>
                  <a:tcPr/>
                </a:tc>
                <a:tc>
                  <a:txBody>
                    <a:bodyPr/>
                    <a:lstStyle/>
                    <a:p>
                      <a:pPr algn="ctr"/>
                      <a:r>
                        <a:rPr lang="en-US" dirty="0" smtClean="0"/>
                        <a:t>2GB LPDDR2</a:t>
                      </a:r>
                      <a:endParaRPr lang="en-US" dirty="0"/>
                    </a:p>
                  </a:txBody>
                  <a:tcPr/>
                </a:tc>
                <a:extLst>
                  <a:ext uri="{0D108BD9-81ED-4DB2-BD59-A6C34878D82A}">
                    <a16:rowId xmlns:a16="http://schemas.microsoft.com/office/drawing/2014/main" xmlns="" val="10002"/>
                  </a:ext>
                </a:extLst>
              </a:tr>
              <a:tr h="406467">
                <a:tc>
                  <a:txBody>
                    <a:bodyPr/>
                    <a:lstStyle/>
                    <a:p>
                      <a:pPr algn="ctr"/>
                      <a:r>
                        <a:rPr lang="en-US" dirty="0" smtClean="0"/>
                        <a:t>DC Input</a:t>
                      </a:r>
                      <a:endParaRPr lang="en-US" dirty="0"/>
                    </a:p>
                  </a:txBody>
                  <a:tcPr/>
                </a:tc>
                <a:tc>
                  <a:txBody>
                    <a:bodyPr/>
                    <a:lstStyle/>
                    <a:p>
                      <a:pPr algn="ctr"/>
                      <a:r>
                        <a:rPr lang="en-US" dirty="0" smtClean="0"/>
                        <a:t>5V/</a:t>
                      </a:r>
                      <a:r>
                        <a:rPr lang="en-US" baseline="0" dirty="0" smtClean="0"/>
                        <a:t> 2A</a:t>
                      </a:r>
                      <a:endParaRPr lang="en-US" dirty="0"/>
                    </a:p>
                  </a:txBody>
                  <a:tcPr/>
                </a:tc>
                <a:extLst>
                  <a:ext uri="{0D108BD9-81ED-4DB2-BD59-A6C34878D82A}">
                    <a16:rowId xmlns:a16="http://schemas.microsoft.com/office/drawing/2014/main" xmlns="" val="10003"/>
                  </a:ext>
                </a:extLst>
              </a:tr>
              <a:tr h="406467">
                <a:tc>
                  <a:txBody>
                    <a:bodyPr/>
                    <a:lstStyle/>
                    <a:p>
                      <a:pPr algn="ctr"/>
                      <a:r>
                        <a:rPr lang="en-US" dirty="0" smtClean="0"/>
                        <a:t>USB Host</a:t>
                      </a:r>
                      <a:endParaRPr lang="en-US" dirty="0"/>
                    </a:p>
                  </a:txBody>
                  <a:tcPr/>
                </a:tc>
                <a:tc>
                  <a:txBody>
                    <a:bodyPr/>
                    <a:lstStyle/>
                    <a:p>
                      <a:pPr algn="ctr"/>
                      <a:r>
                        <a:rPr lang="en-US" dirty="0" smtClean="0"/>
                        <a:t>3 Ports</a:t>
                      </a:r>
                      <a:endParaRPr lang="en-US" dirty="0"/>
                    </a:p>
                  </a:txBody>
                  <a:tcPr/>
                </a:tc>
                <a:extLst>
                  <a:ext uri="{0D108BD9-81ED-4DB2-BD59-A6C34878D82A}">
                    <a16:rowId xmlns:a16="http://schemas.microsoft.com/office/drawing/2014/main" xmlns="" val="10004"/>
                  </a:ext>
                </a:extLst>
              </a:tr>
              <a:tr h="406467">
                <a:tc>
                  <a:txBody>
                    <a:bodyPr/>
                    <a:lstStyle/>
                    <a:p>
                      <a:pPr algn="ctr"/>
                      <a:r>
                        <a:rPr lang="en-US" dirty="0" smtClean="0"/>
                        <a:t>Storage</a:t>
                      </a:r>
                      <a:endParaRPr lang="en-US" dirty="0"/>
                    </a:p>
                  </a:txBody>
                  <a:tcPr/>
                </a:tc>
                <a:tc>
                  <a:txBody>
                    <a:bodyPr/>
                    <a:lstStyle/>
                    <a:p>
                      <a:pPr algn="ctr"/>
                      <a:r>
                        <a:rPr lang="en-US" dirty="0" err="1" smtClean="0"/>
                        <a:t>uSD</a:t>
                      </a:r>
                      <a:r>
                        <a:rPr lang="en-US" baseline="0" dirty="0" smtClean="0"/>
                        <a:t> and </a:t>
                      </a:r>
                      <a:r>
                        <a:rPr lang="en-US" baseline="0" dirty="0" err="1" smtClean="0"/>
                        <a:t>eMMC</a:t>
                      </a:r>
                      <a:endParaRPr lang="en-US" dirty="0"/>
                    </a:p>
                  </a:txBody>
                  <a:tcPr/>
                </a:tc>
                <a:extLst>
                  <a:ext uri="{0D108BD9-81ED-4DB2-BD59-A6C34878D82A}">
                    <a16:rowId xmlns:a16="http://schemas.microsoft.com/office/drawing/2014/main" xmlns="" val="10005"/>
                  </a:ext>
                </a:extLst>
              </a:tr>
            </a:tbl>
          </a:graphicData>
        </a:graphic>
      </p:graphicFrame>
      <p:sp>
        <p:nvSpPr>
          <p:cNvPr id="7" name="Rectangle 6"/>
          <p:cNvSpPr/>
          <p:nvPr/>
        </p:nvSpPr>
        <p:spPr>
          <a:xfrm>
            <a:off x="210683" y="6039531"/>
            <a:ext cx="10925403" cy="738664"/>
          </a:xfrm>
          <a:prstGeom prst="rect">
            <a:avLst/>
          </a:prstGeom>
        </p:spPr>
        <p:txBody>
          <a:bodyPr wrap="square">
            <a:spAutoFit/>
          </a:bodyPr>
          <a:lstStyle/>
          <a:p>
            <a:r>
              <a:rPr lang="en-US" sz="1400" dirty="0" err="1" smtClean="0"/>
              <a:t>Referensi</a:t>
            </a:r>
            <a:r>
              <a:rPr lang="en-US" sz="1400" dirty="0" smtClean="0"/>
              <a:t> : </a:t>
            </a:r>
          </a:p>
          <a:p>
            <a:r>
              <a:rPr lang="en-US" sz="1400" dirty="0">
                <a:hlinkClick r:id="rId3"/>
              </a:rPr>
              <a:t>http://</a:t>
            </a:r>
            <a:r>
              <a:rPr lang="en-US" sz="1400" dirty="0" smtClean="0">
                <a:hlinkClick r:id="rId3"/>
              </a:rPr>
              <a:t>dn.odroid.com/homebackup/201312222305368236.jpg</a:t>
            </a:r>
            <a:endParaRPr lang="en-US" sz="1400" dirty="0" smtClean="0"/>
          </a:p>
          <a:p>
            <a:endParaRPr lang="en-US" sz="1400" dirty="0"/>
          </a:p>
        </p:txBody>
      </p:sp>
    </p:spTree>
    <p:extLst>
      <p:ext uri="{BB962C8B-B14F-4D97-AF65-F5344CB8AC3E}">
        <p14:creationId xmlns:p14="http://schemas.microsoft.com/office/powerpoint/2010/main" val="20483707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Tools</a:t>
            </a:r>
            <a:endParaRPr lang="en-US" dirty="0"/>
          </a:p>
        </p:txBody>
      </p:sp>
      <p:sp>
        <p:nvSpPr>
          <p:cNvPr id="3" name="Content Placeholder 2"/>
          <p:cNvSpPr>
            <a:spLocks noGrp="1"/>
          </p:cNvSpPr>
          <p:nvPr>
            <p:ph idx="1"/>
          </p:nvPr>
        </p:nvSpPr>
        <p:spPr>
          <a:xfrm>
            <a:off x="7210197" y="620093"/>
            <a:ext cx="3446917" cy="614082"/>
          </a:xfrm>
        </p:spPr>
        <p:txBody>
          <a:bodyPr>
            <a:normAutofit/>
          </a:bodyPr>
          <a:lstStyle/>
          <a:p>
            <a:pPr marL="0" indent="0">
              <a:spcBef>
                <a:spcPts val="500"/>
              </a:spcBef>
              <a:buNone/>
            </a:pPr>
            <a:r>
              <a:rPr lang="en-US" sz="2800" dirty="0" smtClean="0"/>
              <a:t>Android Phone</a:t>
            </a:r>
            <a:endParaRPr lang="en-US" sz="2800"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0" b="100000" l="0" r="83905"/>
                    </a14:imgEffect>
                  </a14:imgLayer>
                </a14:imgProps>
              </a:ext>
              <a:ext uri="{28A0092B-C50C-407E-A947-70E740481C1C}">
                <a14:useLocalDpi xmlns:a14="http://schemas.microsoft.com/office/drawing/2010/main" val="0"/>
              </a:ext>
            </a:extLst>
          </a:blip>
          <a:stretch>
            <a:fillRect/>
          </a:stretch>
        </p:blipFill>
        <p:spPr>
          <a:xfrm>
            <a:off x="851699" y="1377852"/>
            <a:ext cx="3827035" cy="4979362"/>
          </a:xfrm>
          <a:prstGeom prst="rect">
            <a:avLst/>
          </a:prstGeom>
        </p:spPr>
      </p:pic>
      <p:sp>
        <p:nvSpPr>
          <p:cNvPr id="7" name="Rounded Rectangle 6"/>
          <p:cNvSpPr/>
          <p:nvPr/>
        </p:nvSpPr>
        <p:spPr>
          <a:xfrm>
            <a:off x="6994070" y="2217899"/>
            <a:ext cx="3260273" cy="481758"/>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just"/>
            <a:r>
              <a:rPr lang="en-US" sz="2000" dirty="0" smtClean="0"/>
              <a:t>Minimum Requirements</a:t>
            </a:r>
            <a:endParaRPr lang="en-US" sz="2000" dirty="0"/>
          </a:p>
        </p:txBody>
      </p:sp>
      <p:graphicFrame>
        <p:nvGraphicFramePr>
          <p:cNvPr id="9" name="Table 8"/>
          <p:cNvGraphicFramePr>
            <a:graphicFrameLocks noGrp="1"/>
          </p:cNvGraphicFramePr>
          <p:nvPr>
            <p:extLst>
              <p:ext uri="{D42A27DB-BD31-4B8C-83A1-F6EECF244321}">
                <p14:modId xmlns:p14="http://schemas.microsoft.com/office/powerpoint/2010/main" val="3713978559"/>
              </p:ext>
            </p:extLst>
          </p:nvPr>
        </p:nvGraphicFramePr>
        <p:xfrm>
          <a:off x="6076948" y="2836972"/>
          <a:ext cx="5094516" cy="2438802"/>
        </p:xfrm>
        <a:graphic>
          <a:graphicData uri="http://schemas.openxmlformats.org/drawingml/2006/table">
            <a:tbl>
              <a:tblPr firstRow="1" bandRow="1">
                <a:tableStyleId>{EB9631B5-78F2-41C9-869B-9F39066F8104}</a:tableStyleId>
              </a:tblPr>
              <a:tblGrid>
                <a:gridCol w="2547258">
                  <a:extLst>
                    <a:ext uri="{9D8B030D-6E8A-4147-A177-3AD203B41FA5}">
                      <a16:colId xmlns:a16="http://schemas.microsoft.com/office/drawing/2014/main" xmlns="" val="20000"/>
                    </a:ext>
                  </a:extLst>
                </a:gridCol>
                <a:gridCol w="2547258">
                  <a:extLst>
                    <a:ext uri="{9D8B030D-6E8A-4147-A177-3AD203B41FA5}">
                      <a16:colId xmlns:a16="http://schemas.microsoft.com/office/drawing/2014/main" xmlns="" val="20001"/>
                    </a:ext>
                  </a:extLst>
                </a:gridCol>
              </a:tblGrid>
              <a:tr h="406467">
                <a:tc>
                  <a:txBody>
                    <a:bodyPr/>
                    <a:lstStyle/>
                    <a:p>
                      <a:pPr algn="ctr"/>
                      <a:r>
                        <a:rPr lang="en-US" dirty="0" smtClean="0"/>
                        <a:t>Components</a:t>
                      </a:r>
                      <a:endParaRPr lang="en-US" dirty="0"/>
                    </a:p>
                  </a:txBody>
                  <a:tcPr/>
                </a:tc>
                <a:tc>
                  <a:txBody>
                    <a:bodyPr/>
                    <a:lstStyle/>
                    <a:p>
                      <a:pPr algn="ctr"/>
                      <a:r>
                        <a:rPr lang="en-US" dirty="0" smtClean="0"/>
                        <a:t>Detail</a:t>
                      </a:r>
                      <a:endParaRPr lang="en-US" dirty="0"/>
                    </a:p>
                  </a:txBody>
                  <a:tcPr/>
                </a:tc>
                <a:extLst>
                  <a:ext uri="{0D108BD9-81ED-4DB2-BD59-A6C34878D82A}">
                    <a16:rowId xmlns:a16="http://schemas.microsoft.com/office/drawing/2014/main" xmlns="" val="10000"/>
                  </a:ext>
                </a:extLst>
              </a:tr>
              <a:tr h="406467">
                <a:tc>
                  <a:txBody>
                    <a:bodyPr/>
                    <a:lstStyle/>
                    <a:p>
                      <a:pPr algn="ctr"/>
                      <a:r>
                        <a:rPr lang="en-US" dirty="0" smtClean="0"/>
                        <a:t>CPU</a:t>
                      </a:r>
                      <a:endParaRPr lang="en-US" dirty="0"/>
                    </a:p>
                  </a:txBody>
                  <a:tcPr/>
                </a:tc>
                <a:tc>
                  <a:txBody>
                    <a:bodyPr/>
                    <a:lstStyle/>
                    <a:p>
                      <a:pPr algn="ctr"/>
                      <a:r>
                        <a:rPr lang="en-US" dirty="0" smtClean="0"/>
                        <a:t>1.2 GHz</a:t>
                      </a:r>
                      <a:endParaRPr lang="en-US" dirty="0"/>
                    </a:p>
                  </a:txBody>
                  <a:tcPr/>
                </a:tc>
                <a:extLst>
                  <a:ext uri="{0D108BD9-81ED-4DB2-BD59-A6C34878D82A}">
                    <a16:rowId xmlns:a16="http://schemas.microsoft.com/office/drawing/2014/main" xmlns="" val="10001"/>
                  </a:ext>
                </a:extLst>
              </a:tr>
              <a:tr h="406467">
                <a:tc>
                  <a:txBody>
                    <a:bodyPr/>
                    <a:lstStyle/>
                    <a:p>
                      <a:pPr algn="ctr"/>
                      <a:r>
                        <a:rPr lang="en-US" dirty="0" smtClean="0"/>
                        <a:t>Memory</a:t>
                      </a:r>
                      <a:endParaRPr lang="en-US" dirty="0"/>
                    </a:p>
                  </a:txBody>
                  <a:tcPr/>
                </a:tc>
                <a:tc>
                  <a:txBody>
                    <a:bodyPr/>
                    <a:lstStyle/>
                    <a:p>
                      <a:pPr algn="ctr"/>
                      <a:r>
                        <a:rPr lang="en-US" dirty="0" smtClean="0"/>
                        <a:t>1GB RAM</a:t>
                      </a:r>
                      <a:endParaRPr lang="en-US" dirty="0"/>
                    </a:p>
                  </a:txBody>
                  <a:tcPr/>
                </a:tc>
                <a:extLst>
                  <a:ext uri="{0D108BD9-81ED-4DB2-BD59-A6C34878D82A}">
                    <a16:rowId xmlns:a16="http://schemas.microsoft.com/office/drawing/2014/main" xmlns="" val="10002"/>
                  </a:ext>
                </a:extLst>
              </a:tr>
              <a:tr h="406467">
                <a:tc>
                  <a:txBody>
                    <a:bodyPr/>
                    <a:lstStyle/>
                    <a:p>
                      <a:pPr algn="ctr"/>
                      <a:r>
                        <a:rPr lang="en-US" dirty="0" smtClean="0"/>
                        <a:t>OS</a:t>
                      </a:r>
                      <a:endParaRPr lang="en-US" dirty="0"/>
                    </a:p>
                  </a:txBody>
                  <a:tcPr/>
                </a:tc>
                <a:tc>
                  <a:txBody>
                    <a:bodyPr/>
                    <a:lstStyle/>
                    <a:p>
                      <a:pPr algn="ctr"/>
                      <a:r>
                        <a:rPr lang="en-US" dirty="0" smtClean="0"/>
                        <a:t>Android</a:t>
                      </a:r>
                      <a:r>
                        <a:rPr lang="en-US" baseline="0" dirty="0" smtClean="0"/>
                        <a:t> </a:t>
                      </a:r>
                      <a:r>
                        <a:rPr lang="en-US" baseline="0" dirty="0" err="1" smtClean="0"/>
                        <a:t>Kitkat</a:t>
                      </a:r>
                      <a:endParaRPr lang="en-US" dirty="0"/>
                    </a:p>
                  </a:txBody>
                  <a:tcPr/>
                </a:tc>
                <a:extLst>
                  <a:ext uri="{0D108BD9-81ED-4DB2-BD59-A6C34878D82A}">
                    <a16:rowId xmlns:a16="http://schemas.microsoft.com/office/drawing/2014/main" xmlns="" val="10003"/>
                  </a:ext>
                </a:extLst>
              </a:tr>
              <a:tr h="406467">
                <a:tc>
                  <a:txBody>
                    <a:bodyPr/>
                    <a:lstStyle/>
                    <a:p>
                      <a:pPr algn="ctr"/>
                      <a:r>
                        <a:rPr lang="en-US" dirty="0" smtClean="0"/>
                        <a:t>Connection</a:t>
                      </a:r>
                      <a:endParaRPr lang="en-US" dirty="0"/>
                    </a:p>
                  </a:txBody>
                  <a:tcPr/>
                </a:tc>
                <a:tc>
                  <a:txBody>
                    <a:bodyPr/>
                    <a:lstStyle/>
                    <a:p>
                      <a:pPr algn="ctr"/>
                      <a:r>
                        <a:rPr lang="en-US" dirty="0" smtClean="0"/>
                        <a:t>3G</a:t>
                      </a:r>
                      <a:r>
                        <a:rPr lang="en-US" baseline="0" dirty="0" smtClean="0"/>
                        <a:t> Data</a:t>
                      </a:r>
                      <a:endParaRPr lang="en-US" dirty="0"/>
                    </a:p>
                  </a:txBody>
                  <a:tcPr/>
                </a:tc>
                <a:extLst>
                  <a:ext uri="{0D108BD9-81ED-4DB2-BD59-A6C34878D82A}">
                    <a16:rowId xmlns:a16="http://schemas.microsoft.com/office/drawing/2014/main" xmlns="" val="10004"/>
                  </a:ext>
                </a:extLst>
              </a:tr>
              <a:tr h="406467">
                <a:tc>
                  <a:txBody>
                    <a:bodyPr/>
                    <a:lstStyle/>
                    <a:p>
                      <a:pPr algn="ctr"/>
                      <a:r>
                        <a:rPr lang="en-US" dirty="0" smtClean="0"/>
                        <a:t>Storage</a:t>
                      </a:r>
                      <a:endParaRPr lang="en-US" dirty="0"/>
                    </a:p>
                  </a:txBody>
                  <a:tcPr/>
                </a:tc>
                <a:tc>
                  <a:txBody>
                    <a:bodyPr/>
                    <a:lstStyle/>
                    <a:p>
                      <a:pPr algn="ctr"/>
                      <a:r>
                        <a:rPr lang="en-US" smtClean="0"/>
                        <a:t>8GB</a:t>
                      </a:r>
                      <a:endParaRPr lang="en-US" dirty="0"/>
                    </a:p>
                  </a:txBody>
                  <a:tcPr/>
                </a:tc>
                <a:extLst>
                  <a:ext uri="{0D108BD9-81ED-4DB2-BD59-A6C34878D82A}">
                    <a16:rowId xmlns:a16="http://schemas.microsoft.com/office/drawing/2014/main" xmlns="" val="10005"/>
                  </a:ext>
                </a:extLst>
              </a:tr>
            </a:tbl>
          </a:graphicData>
        </a:graphic>
      </p:graphicFrame>
      <p:sp>
        <p:nvSpPr>
          <p:cNvPr id="8" name="Rectangle 7"/>
          <p:cNvSpPr/>
          <p:nvPr/>
        </p:nvSpPr>
        <p:spPr>
          <a:xfrm>
            <a:off x="210683" y="6170163"/>
            <a:ext cx="10925403" cy="523220"/>
          </a:xfrm>
          <a:prstGeom prst="rect">
            <a:avLst/>
          </a:prstGeom>
        </p:spPr>
        <p:txBody>
          <a:bodyPr wrap="square">
            <a:spAutoFit/>
          </a:bodyPr>
          <a:lstStyle/>
          <a:p>
            <a:r>
              <a:rPr lang="en-US" sz="1400" dirty="0" err="1" smtClean="0"/>
              <a:t>Referensi</a:t>
            </a:r>
            <a:r>
              <a:rPr lang="en-US" sz="1400" dirty="0" smtClean="0"/>
              <a:t> : </a:t>
            </a:r>
          </a:p>
          <a:p>
            <a:r>
              <a:rPr lang="en-US" sz="1400" dirty="0">
                <a:hlinkClick r:id="rId4"/>
              </a:rPr>
              <a:t>http://</a:t>
            </a:r>
            <a:r>
              <a:rPr lang="en-US" sz="1400" dirty="0" smtClean="0">
                <a:hlinkClick r:id="rId4"/>
              </a:rPr>
              <a:t>i-cdn.phonearena.com/images/phones/51975-xlarge/Samsung-Galaxy-S6.jpg</a:t>
            </a:r>
            <a:r>
              <a:rPr lang="en-US" sz="1400" dirty="0" smtClean="0"/>
              <a:t> </a:t>
            </a:r>
          </a:p>
        </p:txBody>
      </p:sp>
    </p:spTree>
    <p:extLst>
      <p:ext uri="{BB962C8B-B14F-4D97-AF65-F5344CB8AC3E}">
        <p14:creationId xmlns:p14="http://schemas.microsoft.com/office/powerpoint/2010/main" val="18315010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Diagram</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5664" y="1471901"/>
            <a:ext cx="6279479" cy="50179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450640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Diagram</a:t>
            </a:r>
            <a:endParaRPr lang="en-US" dirty="0"/>
          </a:p>
        </p:txBody>
      </p:sp>
      <p:pic>
        <p:nvPicPr>
          <p:cNvPr id="4" name="Content Placeholder 3" descr="C:\Users\HP\Downloads\Untitled Diagram.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66149" y="1383845"/>
            <a:ext cx="4209954" cy="50797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895803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Team</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00768626"/>
              </p:ext>
            </p:extLst>
          </p:nvPr>
        </p:nvGraphicFramePr>
        <p:xfrm>
          <a:off x="1103313" y="1240325"/>
          <a:ext cx="9824220" cy="50080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3214271" y="4087637"/>
            <a:ext cx="1973364" cy="20457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896689" y="4152285"/>
            <a:ext cx="1973364" cy="1981102"/>
          </a:xfrm>
          <a:prstGeom prst="ellipse">
            <a:avLst/>
          </a:prstGeom>
          <a:ln w="571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4961453" y="691292"/>
            <a:ext cx="1935236" cy="2046007"/>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56644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Diagram</a:t>
            </a:r>
            <a:endParaRPr lang="en-US" dirty="0"/>
          </a:p>
        </p:txBody>
      </p:sp>
      <p:pic>
        <p:nvPicPr>
          <p:cNvPr id="4" name="Content Placeholder 3" descr="C:\Users\HP\AppData\Local\Microsoft\Windows\INetCache\Content.Word\Untitled Diagram(1).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88684" y="2851842"/>
            <a:ext cx="7962150" cy="17101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016582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Diagram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6575" y="1392790"/>
            <a:ext cx="6104768" cy="51148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583923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Diagram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1694024"/>
            <a:ext cx="10662561" cy="44455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304348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Diagram</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764632" y="2566988"/>
            <a:ext cx="7684168" cy="27269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893333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Diagram</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384884" y="2052918"/>
            <a:ext cx="5067049" cy="38538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450937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would probably looks!</a:t>
            </a:r>
            <a:endParaRPr lang="en-US" dirty="0"/>
          </a:p>
        </p:txBody>
      </p:sp>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0" b="100000" l="0" r="100000">
                        <a14:foregroundMark x1="18047" y1="10232" x2="18047" y2="10232"/>
                        <a14:foregroundMark x1="14968" y1="11583" x2="14968" y2="11583"/>
                        <a14:foregroundMark x1="11146" y1="13514" x2="11146" y2="13514"/>
                        <a14:foregroundMark x1="13270" y1="12741" x2="13270" y2="12741"/>
                        <a14:foregroundMark x1="80786" y1="16988" x2="80786" y2="16988"/>
                        <a14:foregroundMark x1="84076" y1="19884" x2="84076" y2="19884"/>
                        <a14:foregroundMark x1="85244" y1="18533" x2="85244" y2="18533"/>
                        <a14:backgroundMark x1="44055" y1="85521" x2="44055" y2="85521"/>
                        <a14:backgroundMark x1="44055" y1="81467" x2="44055" y2="81467"/>
                        <a14:backgroundMark x1="47240" y1="77606" x2="47240" y2="77606"/>
                        <a14:backgroundMark x1="52335" y1="83012" x2="54671" y2="83205"/>
                        <a14:backgroundMark x1="44055" y1="75097" x2="56263" y2="79537"/>
                        <a14:backgroundMark x1="44374" y1="74131" x2="47346" y2="73552"/>
                        <a14:backgroundMark x1="17834" y1="48649" x2="17834" y2="48649"/>
                        <a14:backgroundMark x1="31316" y1="55212" x2="31316" y2="55212"/>
                      </a14:backgroundRemoval>
                    </a14:imgEffect>
                  </a14:imgLayer>
                </a14:imgProps>
              </a:ext>
              <a:ext uri="{28A0092B-C50C-407E-A947-70E740481C1C}">
                <a14:useLocalDpi xmlns:a14="http://schemas.microsoft.com/office/drawing/2010/main" val="0"/>
              </a:ext>
            </a:extLst>
          </a:blip>
          <a:stretch>
            <a:fillRect/>
          </a:stretch>
        </p:blipFill>
        <p:spPr>
          <a:xfrm>
            <a:off x="2229909" y="1853248"/>
            <a:ext cx="7630130" cy="4195762"/>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365864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
        <p:nvSpPr>
          <p:cNvPr id="3" name="Content Placeholder 2"/>
          <p:cNvSpPr>
            <a:spLocks noGrp="1"/>
          </p:cNvSpPr>
          <p:nvPr>
            <p:ph idx="1"/>
          </p:nvPr>
        </p:nvSpPr>
        <p:spPr>
          <a:xfrm>
            <a:off x="1103312" y="1853248"/>
            <a:ext cx="9715579" cy="2127196"/>
          </a:xfrm>
        </p:spPr>
        <p:txBody>
          <a:bodyPr>
            <a:normAutofit/>
          </a:bodyPr>
          <a:lstStyle/>
          <a:p>
            <a:r>
              <a:rPr lang="en-US" sz="2800" dirty="0" smtClean="0"/>
              <a:t>Short range control using 2.4GHz Radio</a:t>
            </a:r>
          </a:p>
          <a:p>
            <a:r>
              <a:rPr lang="en-US" sz="2800" dirty="0"/>
              <a:t>C</a:t>
            </a:r>
            <a:r>
              <a:rPr lang="en-US" sz="2800" dirty="0" smtClean="0"/>
              <a:t>ommand-line based, direct text instruction without voice recognition, Simple movement</a:t>
            </a:r>
          </a:p>
          <a:p>
            <a:r>
              <a:rPr lang="en-US" sz="2800" dirty="0" smtClean="0"/>
              <a:t>Drone Video &amp; Status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4417" y="3116517"/>
            <a:ext cx="2821526" cy="32772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Content Placeholder 3"/>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18047" y1="10232" x2="18047" y2="10232"/>
                        <a14:foregroundMark x1="14968" y1="11583" x2="14968" y2="11583"/>
                        <a14:foregroundMark x1="11146" y1="13514" x2="11146" y2="13514"/>
                        <a14:foregroundMark x1="13270" y1="12741" x2="13270" y2="12741"/>
                        <a14:foregroundMark x1="80786" y1="16988" x2="80786" y2="16988"/>
                        <a14:foregroundMark x1="84076" y1="19884" x2="84076" y2="19884"/>
                        <a14:foregroundMark x1="85244" y1="18533" x2="85244" y2="18533"/>
                        <a14:backgroundMark x1="44055" y1="85521" x2="44055" y2="85521"/>
                        <a14:backgroundMark x1="44055" y1="81467" x2="44055" y2="81467"/>
                        <a14:backgroundMark x1="47240" y1="77606" x2="47240" y2="77606"/>
                        <a14:backgroundMark x1="52335" y1="83012" x2="54671" y2="83205"/>
                        <a14:backgroundMark x1="44055" y1="75097" x2="56263" y2="79537"/>
                        <a14:backgroundMark x1="44374" y1="74131" x2="47346" y2="73552"/>
                        <a14:backgroundMark x1="17834" y1="48649" x2="17834" y2="48649"/>
                        <a14:backgroundMark x1="31316" y1="55212" x2="31316" y2="55212"/>
                      </a14:backgroundRemoval>
                    </a14:imgEffect>
                  </a14:imgLayer>
                </a14:imgProps>
              </a:ext>
              <a:ext uri="{28A0092B-C50C-407E-A947-70E740481C1C}">
                <a14:useLocalDpi xmlns:a14="http://schemas.microsoft.com/office/drawing/2010/main" val="0"/>
              </a:ext>
            </a:extLst>
          </a:blip>
          <a:stretch>
            <a:fillRect/>
          </a:stretch>
        </p:blipFill>
        <p:spPr>
          <a:xfrm rot="20884592">
            <a:off x="3696545" y="3810474"/>
            <a:ext cx="4452540" cy="2448424"/>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6" name="Rectangle 5"/>
          <p:cNvSpPr/>
          <p:nvPr/>
        </p:nvSpPr>
        <p:spPr>
          <a:xfrm>
            <a:off x="199797" y="6246365"/>
            <a:ext cx="10925403" cy="738664"/>
          </a:xfrm>
          <a:prstGeom prst="rect">
            <a:avLst/>
          </a:prstGeom>
        </p:spPr>
        <p:txBody>
          <a:bodyPr wrap="square">
            <a:spAutoFit/>
          </a:bodyPr>
          <a:lstStyle/>
          <a:p>
            <a:r>
              <a:rPr lang="en-US" sz="1400" dirty="0" err="1" smtClean="0"/>
              <a:t>Referensi</a:t>
            </a:r>
            <a:r>
              <a:rPr lang="en-US" sz="1400" dirty="0" smtClean="0"/>
              <a:t> : </a:t>
            </a:r>
          </a:p>
          <a:p>
            <a:r>
              <a:rPr lang="en-US" sz="1400" dirty="0" smtClean="0">
                <a:hlinkClick r:id="rId5"/>
              </a:rPr>
              <a:t>http</a:t>
            </a:r>
            <a:r>
              <a:rPr lang="en-US" sz="1400" dirty="0">
                <a:hlinkClick r:id="rId5"/>
              </a:rPr>
              <a:t>://</a:t>
            </a:r>
            <a:r>
              <a:rPr lang="en-US" sz="1400" dirty="0" smtClean="0">
                <a:hlinkClick r:id="rId5"/>
              </a:rPr>
              <a:t>www.sinetworks.in/wp-content/uploads/2014/07/TL-WR841N.jpg</a:t>
            </a:r>
            <a:endParaRPr lang="en-US" sz="1400" dirty="0" smtClean="0"/>
          </a:p>
          <a:p>
            <a:endParaRPr lang="en-US" sz="1400" dirty="0" smtClean="0"/>
          </a:p>
        </p:txBody>
      </p:sp>
    </p:spTree>
    <p:extLst>
      <p:ext uri="{BB962C8B-B14F-4D97-AF65-F5344CB8AC3E}">
        <p14:creationId xmlns:p14="http://schemas.microsoft.com/office/powerpoint/2010/main" val="14501243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Risk/Assumption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3254" y="1853248"/>
            <a:ext cx="9383946" cy="4621430"/>
          </a:xfrm>
          <a:prstGeom prst="rect">
            <a:avLst/>
          </a:prstGeom>
        </p:spPr>
      </p:pic>
    </p:spTree>
    <p:extLst>
      <p:ext uri="{BB962C8B-B14F-4D97-AF65-F5344CB8AC3E}">
        <p14:creationId xmlns:p14="http://schemas.microsoft.com/office/powerpoint/2010/main" val="19531765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452023696"/>
              </p:ext>
            </p:extLst>
          </p:nvPr>
        </p:nvGraphicFramePr>
        <p:xfrm>
          <a:off x="1746778" y="2015067"/>
          <a:ext cx="8304057" cy="3810000"/>
        </p:xfrm>
        <a:graphic>
          <a:graphicData uri="http://schemas.openxmlformats.org/drawingml/2006/table">
            <a:tbl>
              <a:tblPr firstRow="1" firstCol="1" lastRow="1" lastCol="1" bandRow="1" bandCol="1"/>
              <a:tblGrid>
                <a:gridCol w="2268081">
                  <a:extLst>
                    <a:ext uri="{9D8B030D-6E8A-4147-A177-3AD203B41FA5}">
                      <a16:colId xmlns:a16="http://schemas.microsoft.com/office/drawing/2014/main" xmlns="" val="1848331513"/>
                    </a:ext>
                  </a:extLst>
                </a:gridCol>
                <a:gridCol w="3254776">
                  <a:extLst>
                    <a:ext uri="{9D8B030D-6E8A-4147-A177-3AD203B41FA5}">
                      <a16:colId xmlns:a16="http://schemas.microsoft.com/office/drawing/2014/main" xmlns="" val="120004209"/>
                    </a:ext>
                  </a:extLst>
                </a:gridCol>
                <a:gridCol w="1098734">
                  <a:extLst>
                    <a:ext uri="{9D8B030D-6E8A-4147-A177-3AD203B41FA5}">
                      <a16:colId xmlns:a16="http://schemas.microsoft.com/office/drawing/2014/main" xmlns="" val="3029114454"/>
                    </a:ext>
                  </a:extLst>
                </a:gridCol>
                <a:gridCol w="1682466">
                  <a:extLst>
                    <a:ext uri="{9D8B030D-6E8A-4147-A177-3AD203B41FA5}">
                      <a16:colId xmlns:a16="http://schemas.microsoft.com/office/drawing/2014/main" xmlns="" val="1510809937"/>
                    </a:ext>
                  </a:extLst>
                </a:gridCol>
              </a:tblGrid>
              <a:tr h="268292">
                <a:tc>
                  <a:txBody>
                    <a:bodyPr/>
                    <a:lstStyle/>
                    <a:p>
                      <a:pPr marL="10795" marR="0" algn="ctr">
                        <a:lnSpc>
                          <a:spcPct val="107000"/>
                        </a:lnSpc>
                        <a:spcBef>
                          <a:spcPts val="300"/>
                        </a:spcBef>
                        <a:spcAft>
                          <a:spcPts val="300"/>
                        </a:spcAft>
                      </a:pP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Item to Test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C5E0B3"/>
                      </a:solidFill>
                      <a:prstDash val="solid"/>
                      <a:round/>
                      <a:headEnd type="none" w="med" len="med"/>
                      <a:tailEnd type="none" w="med" len="med"/>
                    </a:lnL>
                    <a:lnR w="12700" cap="flat" cmpd="sng" algn="ctr">
                      <a:solidFill>
                        <a:srgbClr val="C5E0B3"/>
                      </a:solidFill>
                      <a:prstDash val="solid"/>
                      <a:round/>
                      <a:headEnd type="none" w="med" len="med"/>
                      <a:tailEnd type="none" w="med" len="med"/>
                    </a:lnR>
                    <a:lnT w="12700" cap="flat" cmpd="sng" algn="ctr">
                      <a:solidFill>
                        <a:srgbClr val="C5E0B3"/>
                      </a:solidFill>
                      <a:prstDash val="solid"/>
                      <a:round/>
                      <a:headEnd type="none" w="med" len="med"/>
                      <a:tailEnd type="none" w="med" len="med"/>
                    </a:lnT>
                    <a:lnB w="19050" cap="flat" cmpd="sng" algn="ctr">
                      <a:solidFill>
                        <a:srgbClr val="A8D08D"/>
                      </a:solidFill>
                      <a:prstDash val="solid"/>
                      <a:round/>
                      <a:headEnd type="none" w="med" len="med"/>
                      <a:tailEnd type="none" w="med" len="med"/>
                    </a:lnB>
                  </a:tcPr>
                </a:tc>
                <a:tc>
                  <a:txBody>
                    <a:bodyPr/>
                    <a:lstStyle/>
                    <a:p>
                      <a:pPr marL="0" marR="0" algn="ctr">
                        <a:lnSpc>
                          <a:spcPct val="107000"/>
                        </a:lnSpc>
                        <a:spcBef>
                          <a:spcPts val="300"/>
                        </a:spcBef>
                        <a:spcAft>
                          <a:spcPts val="300"/>
                        </a:spcAft>
                      </a:pPr>
                      <a:r>
                        <a:rPr lang="en-US" sz="1600" b="1">
                          <a:effectLst/>
                          <a:latin typeface="Times New Roman" panose="02020603050405020304" pitchFamily="18" charset="0"/>
                          <a:ea typeface="Times New Roman" panose="02020603050405020304" pitchFamily="18" charset="0"/>
                          <a:cs typeface="Times New Roman" panose="02020603050405020304" pitchFamily="18" charset="0"/>
                        </a:rPr>
                        <a:t>Test Description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C5E0B3"/>
                      </a:solidFill>
                      <a:prstDash val="solid"/>
                      <a:round/>
                      <a:headEnd type="none" w="med" len="med"/>
                      <a:tailEnd type="none" w="med" len="med"/>
                    </a:lnL>
                    <a:lnR w="12700" cap="flat" cmpd="sng" algn="ctr">
                      <a:solidFill>
                        <a:srgbClr val="C5E0B3"/>
                      </a:solidFill>
                      <a:prstDash val="solid"/>
                      <a:round/>
                      <a:headEnd type="none" w="med" len="med"/>
                      <a:tailEnd type="none" w="med" len="med"/>
                    </a:lnR>
                    <a:lnT w="12700" cap="flat" cmpd="sng" algn="ctr">
                      <a:solidFill>
                        <a:srgbClr val="C5E0B3"/>
                      </a:solidFill>
                      <a:prstDash val="solid"/>
                      <a:round/>
                      <a:headEnd type="none" w="med" len="med"/>
                      <a:tailEnd type="none" w="med" len="med"/>
                    </a:lnT>
                    <a:lnB w="19050" cap="flat" cmpd="sng" algn="ctr">
                      <a:solidFill>
                        <a:srgbClr val="A8D08D"/>
                      </a:solidFill>
                      <a:prstDash val="solid"/>
                      <a:round/>
                      <a:headEnd type="none" w="med" len="med"/>
                      <a:tailEnd type="none" w="med" len="med"/>
                    </a:lnB>
                  </a:tcPr>
                </a:tc>
                <a:tc>
                  <a:txBody>
                    <a:bodyPr/>
                    <a:lstStyle/>
                    <a:p>
                      <a:pPr marL="0" marR="0" algn="ctr">
                        <a:lnSpc>
                          <a:spcPct val="107000"/>
                        </a:lnSpc>
                        <a:spcBef>
                          <a:spcPts val="300"/>
                        </a:spcBef>
                        <a:spcAft>
                          <a:spcPts val="300"/>
                        </a:spcAft>
                      </a:pPr>
                      <a:r>
                        <a:rPr lang="en-US" sz="1600" b="1">
                          <a:effectLst/>
                          <a:latin typeface="Times New Roman" panose="02020603050405020304" pitchFamily="18" charset="0"/>
                          <a:ea typeface="Times New Roman" panose="02020603050405020304" pitchFamily="18" charset="0"/>
                          <a:cs typeface="Times New Roman" panose="02020603050405020304" pitchFamily="18" charset="0"/>
                        </a:rPr>
                        <a:t>Test Date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C5E0B3"/>
                      </a:solidFill>
                      <a:prstDash val="solid"/>
                      <a:round/>
                      <a:headEnd type="none" w="med" len="med"/>
                      <a:tailEnd type="none" w="med" len="med"/>
                    </a:lnL>
                    <a:lnR w="12700" cap="flat" cmpd="sng" algn="ctr">
                      <a:solidFill>
                        <a:srgbClr val="C5E0B3"/>
                      </a:solidFill>
                      <a:prstDash val="solid"/>
                      <a:round/>
                      <a:headEnd type="none" w="med" len="med"/>
                      <a:tailEnd type="none" w="med" len="med"/>
                    </a:lnR>
                    <a:lnT w="12700" cap="flat" cmpd="sng" algn="ctr">
                      <a:solidFill>
                        <a:srgbClr val="C5E0B3"/>
                      </a:solidFill>
                      <a:prstDash val="solid"/>
                      <a:round/>
                      <a:headEnd type="none" w="med" len="med"/>
                      <a:tailEnd type="none" w="med" len="med"/>
                    </a:lnT>
                    <a:lnB w="19050" cap="flat" cmpd="sng" algn="ctr">
                      <a:solidFill>
                        <a:srgbClr val="A8D08D"/>
                      </a:solidFill>
                      <a:prstDash val="solid"/>
                      <a:round/>
                      <a:headEnd type="none" w="med" len="med"/>
                      <a:tailEnd type="none" w="med" len="med"/>
                    </a:lnB>
                  </a:tcPr>
                </a:tc>
                <a:tc>
                  <a:txBody>
                    <a:bodyPr/>
                    <a:lstStyle/>
                    <a:p>
                      <a:pPr marL="0" marR="0" algn="ctr">
                        <a:lnSpc>
                          <a:spcPct val="107000"/>
                        </a:lnSpc>
                        <a:spcBef>
                          <a:spcPts val="300"/>
                        </a:spcBef>
                        <a:spcAft>
                          <a:spcPts val="300"/>
                        </a:spcAft>
                      </a:pPr>
                      <a:r>
                        <a:rPr lang="en-US" sz="1600" b="1">
                          <a:effectLst/>
                          <a:latin typeface="Times New Roman" panose="02020603050405020304" pitchFamily="18" charset="0"/>
                          <a:ea typeface="Times New Roman" panose="02020603050405020304" pitchFamily="18" charset="0"/>
                          <a:cs typeface="Times New Roman" panose="02020603050405020304" pitchFamily="18" charset="0"/>
                        </a:rPr>
                        <a:t>Responsibility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C5E0B3"/>
                      </a:solidFill>
                      <a:prstDash val="solid"/>
                      <a:round/>
                      <a:headEnd type="none" w="med" len="med"/>
                      <a:tailEnd type="none" w="med" len="med"/>
                    </a:lnL>
                    <a:lnR w="12700" cap="flat" cmpd="sng" algn="ctr">
                      <a:solidFill>
                        <a:srgbClr val="C5E0B3"/>
                      </a:solidFill>
                      <a:prstDash val="solid"/>
                      <a:round/>
                      <a:headEnd type="none" w="med" len="med"/>
                      <a:tailEnd type="none" w="med" len="med"/>
                    </a:lnR>
                    <a:lnT w="12700" cap="flat" cmpd="sng" algn="ctr">
                      <a:solidFill>
                        <a:srgbClr val="C5E0B3"/>
                      </a:solidFill>
                      <a:prstDash val="solid"/>
                      <a:round/>
                      <a:headEnd type="none" w="med" len="med"/>
                      <a:tailEnd type="none" w="med" len="med"/>
                    </a:lnT>
                    <a:lnB w="19050" cap="flat" cmpd="sng" algn="ctr">
                      <a:solidFill>
                        <a:srgbClr val="A8D08D"/>
                      </a:solidFill>
                      <a:prstDash val="solid"/>
                      <a:round/>
                      <a:headEnd type="none" w="med" len="med"/>
                      <a:tailEnd type="none" w="med" len="med"/>
                    </a:lnB>
                  </a:tcPr>
                </a:tc>
                <a:extLst>
                  <a:ext uri="{0D108BD9-81ED-4DB2-BD59-A6C34878D82A}">
                    <a16:rowId xmlns:a16="http://schemas.microsoft.com/office/drawing/2014/main" xmlns="" val="4277726928"/>
                  </a:ext>
                </a:extLst>
              </a:tr>
              <a:tr h="1180569">
                <a:tc>
                  <a:txBody>
                    <a:bodyPr/>
                    <a:lstStyle/>
                    <a:p>
                      <a:pPr marL="0" marR="0" algn="ctr">
                        <a:lnSpc>
                          <a:spcPct val="107000"/>
                        </a:lnSpc>
                        <a:spcBef>
                          <a:spcPts val="300"/>
                        </a:spcBef>
                        <a:spcAft>
                          <a:spcPts val="300"/>
                        </a:spcAf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Android Application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C5E0B3"/>
                      </a:solidFill>
                      <a:prstDash val="solid"/>
                      <a:round/>
                      <a:headEnd type="none" w="med" len="med"/>
                      <a:tailEnd type="none" w="med" len="med"/>
                    </a:lnL>
                    <a:lnR w="12700" cap="flat" cmpd="sng" algn="ctr">
                      <a:solidFill>
                        <a:srgbClr val="C5E0B3"/>
                      </a:solidFill>
                      <a:prstDash val="solid"/>
                      <a:round/>
                      <a:headEnd type="none" w="med" len="med"/>
                      <a:tailEnd type="none" w="med" len="med"/>
                    </a:lnR>
                    <a:lnT w="19050" cap="flat" cmpd="sng" algn="ctr">
                      <a:solidFill>
                        <a:srgbClr val="A8D08D"/>
                      </a:solidFill>
                      <a:prstDash val="solid"/>
                      <a:round/>
                      <a:headEnd type="none" w="med" len="med"/>
                      <a:tailEnd type="none" w="med" len="med"/>
                    </a:lnT>
                    <a:lnB w="12700" cap="flat" cmpd="sng" algn="ctr">
                      <a:solidFill>
                        <a:srgbClr val="C5E0B3"/>
                      </a:solidFill>
                      <a:prstDash val="solid"/>
                      <a:round/>
                      <a:headEnd type="none" w="med" len="med"/>
                      <a:tailEnd type="none" w="med" len="med"/>
                    </a:lnB>
                  </a:tcPr>
                </a:tc>
                <a:tc>
                  <a:txBody>
                    <a:bodyPr/>
                    <a:lstStyle/>
                    <a:p>
                      <a:pPr marL="0" marR="0" algn="just">
                        <a:lnSpc>
                          <a:spcPct val="107000"/>
                        </a:lnSpc>
                        <a:spcBef>
                          <a:spcPts val="300"/>
                        </a:spcBef>
                        <a:spcAft>
                          <a:spcPts val="300"/>
                        </a:spcAft>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The android application will be tested as of the performance and the design of the application to meet the acceptable user interface application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C5E0B3"/>
                      </a:solidFill>
                      <a:prstDash val="solid"/>
                      <a:round/>
                      <a:headEnd type="none" w="med" len="med"/>
                      <a:tailEnd type="none" w="med" len="med"/>
                    </a:lnL>
                    <a:lnR w="12700" cap="flat" cmpd="sng" algn="ctr">
                      <a:solidFill>
                        <a:srgbClr val="C5E0B3"/>
                      </a:solidFill>
                      <a:prstDash val="solid"/>
                      <a:round/>
                      <a:headEnd type="none" w="med" len="med"/>
                      <a:tailEnd type="none" w="med" len="med"/>
                    </a:lnR>
                    <a:lnT w="19050" cap="flat" cmpd="sng" algn="ctr">
                      <a:solidFill>
                        <a:srgbClr val="A8D08D"/>
                      </a:solidFill>
                      <a:prstDash val="solid"/>
                      <a:round/>
                      <a:headEnd type="none" w="med" len="med"/>
                      <a:tailEnd type="none" w="med" len="med"/>
                    </a:lnT>
                    <a:lnB w="12700" cap="flat" cmpd="sng" algn="ctr">
                      <a:solidFill>
                        <a:srgbClr val="C5E0B3"/>
                      </a:solidFill>
                      <a:prstDash val="solid"/>
                      <a:round/>
                      <a:headEnd type="none" w="med" len="med"/>
                      <a:tailEnd type="none" w="med" len="med"/>
                    </a:lnB>
                  </a:tcPr>
                </a:tc>
                <a:tc>
                  <a:txBody>
                    <a:bodyPr/>
                    <a:lstStyle/>
                    <a:p>
                      <a:pPr marL="24765" marR="0" algn="ctr">
                        <a:lnSpc>
                          <a:spcPct val="107000"/>
                        </a:lnSpc>
                        <a:spcBef>
                          <a:spcPts val="300"/>
                        </a:spcBef>
                        <a:spcAft>
                          <a:spcPts val="30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25/11/2015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C5E0B3"/>
                      </a:solidFill>
                      <a:prstDash val="solid"/>
                      <a:round/>
                      <a:headEnd type="none" w="med" len="med"/>
                      <a:tailEnd type="none" w="med" len="med"/>
                    </a:lnL>
                    <a:lnR w="12700" cap="flat" cmpd="sng" algn="ctr">
                      <a:solidFill>
                        <a:srgbClr val="C5E0B3"/>
                      </a:solidFill>
                      <a:prstDash val="solid"/>
                      <a:round/>
                      <a:headEnd type="none" w="med" len="med"/>
                      <a:tailEnd type="none" w="med" len="med"/>
                    </a:lnR>
                    <a:lnT w="19050" cap="flat" cmpd="sng" algn="ctr">
                      <a:solidFill>
                        <a:srgbClr val="A8D08D"/>
                      </a:solidFill>
                      <a:prstDash val="solid"/>
                      <a:round/>
                      <a:headEnd type="none" w="med" len="med"/>
                      <a:tailEnd type="none" w="med" len="med"/>
                    </a:lnT>
                    <a:lnB w="12700" cap="flat" cmpd="sng" algn="ctr">
                      <a:solidFill>
                        <a:srgbClr val="C5E0B3"/>
                      </a:solidFill>
                      <a:prstDash val="solid"/>
                      <a:round/>
                      <a:headEnd type="none" w="med" len="med"/>
                      <a:tailEnd type="none" w="med" len="med"/>
                    </a:lnB>
                  </a:tcPr>
                </a:tc>
                <a:tc>
                  <a:txBody>
                    <a:bodyPr/>
                    <a:lstStyle/>
                    <a:p>
                      <a:pPr marL="365760" marR="0" algn="just">
                        <a:lnSpc>
                          <a:spcPct val="107000"/>
                        </a:lnSpc>
                        <a:spcBef>
                          <a:spcPts val="300"/>
                        </a:spcBef>
                        <a:spcAft>
                          <a:spcPts val="30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Team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C5E0B3"/>
                      </a:solidFill>
                      <a:prstDash val="solid"/>
                      <a:round/>
                      <a:headEnd type="none" w="med" len="med"/>
                      <a:tailEnd type="none" w="med" len="med"/>
                    </a:lnL>
                    <a:lnR w="12700" cap="flat" cmpd="sng" algn="ctr">
                      <a:solidFill>
                        <a:srgbClr val="C5E0B3"/>
                      </a:solidFill>
                      <a:prstDash val="solid"/>
                      <a:round/>
                      <a:headEnd type="none" w="med" len="med"/>
                      <a:tailEnd type="none" w="med" len="med"/>
                    </a:lnR>
                    <a:lnT w="19050" cap="flat" cmpd="sng" algn="ctr">
                      <a:solidFill>
                        <a:srgbClr val="A8D08D"/>
                      </a:solidFill>
                      <a:prstDash val="solid"/>
                      <a:round/>
                      <a:headEnd type="none" w="med" len="med"/>
                      <a:tailEnd type="none" w="med" len="med"/>
                    </a:lnT>
                    <a:lnB w="12700" cap="flat" cmpd="sng" algn="ctr">
                      <a:solidFill>
                        <a:srgbClr val="C5E0B3"/>
                      </a:solidFill>
                      <a:prstDash val="solid"/>
                      <a:round/>
                      <a:headEnd type="none" w="med" len="med"/>
                      <a:tailEnd type="none" w="med" len="med"/>
                    </a:lnB>
                  </a:tcPr>
                </a:tc>
                <a:extLst>
                  <a:ext uri="{0D108BD9-81ED-4DB2-BD59-A6C34878D82A}">
                    <a16:rowId xmlns:a16="http://schemas.microsoft.com/office/drawing/2014/main" xmlns="" val="3274066374"/>
                  </a:ext>
                </a:extLst>
              </a:tr>
              <a:tr h="1475712">
                <a:tc>
                  <a:txBody>
                    <a:bodyPr/>
                    <a:lstStyle/>
                    <a:p>
                      <a:pPr marL="0" marR="0" algn="ctr">
                        <a:lnSpc>
                          <a:spcPct val="107000"/>
                        </a:lnSpc>
                        <a:spcBef>
                          <a:spcPts val="300"/>
                        </a:spcBef>
                        <a:spcAft>
                          <a:spcPts val="300"/>
                        </a:spcAft>
                      </a:pPr>
                      <a:r>
                        <a:rPr lang="en-US" sz="1600" b="1">
                          <a:effectLst/>
                          <a:latin typeface="Times New Roman" panose="02020603050405020304" pitchFamily="18" charset="0"/>
                          <a:ea typeface="Calibri" panose="020F0502020204030204" pitchFamily="34" charset="0"/>
                          <a:cs typeface="Times New Roman" panose="02020603050405020304" pitchFamily="18" charset="0"/>
                        </a:rPr>
                        <a:t>Drone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C5E0B3"/>
                      </a:solidFill>
                      <a:prstDash val="solid"/>
                      <a:round/>
                      <a:headEnd type="none" w="med" len="med"/>
                      <a:tailEnd type="none" w="med" len="med"/>
                    </a:lnL>
                    <a:lnR w="12700" cap="flat" cmpd="sng" algn="ctr">
                      <a:solidFill>
                        <a:srgbClr val="C5E0B3"/>
                      </a:solidFill>
                      <a:prstDash val="solid"/>
                      <a:round/>
                      <a:headEnd type="none" w="med" len="med"/>
                      <a:tailEnd type="none" w="med" len="med"/>
                    </a:lnR>
                    <a:lnT w="12700" cap="flat" cmpd="sng" algn="ctr">
                      <a:solidFill>
                        <a:srgbClr val="C5E0B3"/>
                      </a:solidFill>
                      <a:prstDash val="solid"/>
                      <a:round/>
                      <a:headEnd type="none" w="med" len="med"/>
                      <a:tailEnd type="none" w="med" len="med"/>
                    </a:lnT>
                    <a:lnB w="12700" cap="flat" cmpd="sng" algn="ctr">
                      <a:solidFill>
                        <a:srgbClr val="C5E0B3"/>
                      </a:solidFill>
                      <a:prstDash val="solid"/>
                      <a:round/>
                      <a:headEnd type="none" w="med" len="med"/>
                      <a:tailEnd type="none" w="med" len="med"/>
                    </a:lnB>
                  </a:tcPr>
                </a:tc>
                <a:tc>
                  <a:txBody>
                    <a:bodyPr/>
                    <a:lstStyle/>
                    <a:p>
                      <a:pPr marL="0" marR="0" algn="just">
                        <a:lnSpc>
                          <a:spcPct val="107000"/>
                        </a:lnSpc>
                        <a:spcBef>
                          <a:spcPts val="300"/>
                        </a:spcBef>
                        <a:spcAft>
                          <a:spcPts val="3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Drone needs to be able to do basic command such as ascending and descending, whereas the drone hardware integrity need to be maintain.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C5E0B3"/>
                      </a:solidFill>
                      <a:prstDash val="solid"/>
                      <a:round/>
                      <a:headEnd type="none" w="med" len="med"/>
                      <a:tailEnd type="none" w="med" len="med"/>
                    </a:lnL>
                    <a:lnR w="12700" cap="flat" cmpd="sng" algn="ctr">
                      <a:solidFill>
                        <a:srgbClr val="C5E0B3"/>
                      </a:solidFill>
                      <a:prstDash val="solid"/>
                      <a:round/>
                      <a:headEnd type="none" w="med" len="med"/>
                      <a:tailEnd type="none" w="med" len="med"/>
                    </a:lnR>
                    <a:lnT w="12700" cap="flat" cmpd="sng" algn="ctr">
                      <a:solidFill>
                        <a:srgbClr val="C5E0B3"/>
                      </a:solidFill>
                      <a:prstDash val="solid"/>
                      <a:round/>
                      <a:headEnd type="none" w="med" len="med"/>
                      <a:tailEnd type="none" w="med" len="med"/>
                    </a:lnT>
                    <a:lnB w="12700" cap="flat" cmpd="sng" algn="ctr">
                      <a:solidFill>
                        <a:srgbClr val="C5E0B3"/>
                      </a:solidFill>
                      <a:prstDash val="solid"/>
                      <a:round/>
                      <a:headEnd type="none" w="med" len="med"/>
                      <a:tailEnd type="none" w="med" len="med"/>
                    </a:lnB>
                  </a:tcPr>
                </a:tc>
                <a:tc>
                  <a:txBody>
                    <a:bodyPr/>
                    <a:lstStyle/>
                    <a:p>
                      <a:pPr marL="22860" marR="0" algn="just">
                        <a:lnSpc>
                          <a:spcPct val="107000"/>
                        </a:lnSpc>
                        <a:spcBef>
                          <a:spcPts val="300"/>
                        </a:spcBef>
                        <a:spcAft>
                          <a:spcPts val="3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25/11/2015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C5E0B3"/>
                      </a:solidFill>
                      <a:prstDash val="solid"/>
                      <a:round/>
                      <a:headEnd type="none" w="med" len="med"/>
                      <a:tailEnd type="none" w="med" len="med"/>
                    </a:lnL>
                    <a:lnR w="12700" cap="flat" cmpd="sng" algn="ctr">
                      <a:solidFill>
                        <a:srgbClr val="C5E0B3"/>
                      </a:solidFill>
                      <a:prstDash val="solid"/>
                      <a:round/>
                      <a:headEnd type="none" w="med" len="med"/>
                      <a:tailEnd type="none" w="med" len="med"/>
                    </a:lnR>
                    <a:lnT w="12700" cap="flat" cmpd="sng" algn="ctr">
                      <a:solidFill>
                        <a:srgbClr val="C5E0B3"/>
                      </a:solidFill>
                      <a:prstDash val="solid"/>
                      <a:round/>
                      <a:headEnd type="none" w="med" len="med"/>
                      <a:tailEnd type="none" w="med" len="med"/>
                    </a:lnT>
                    <a:lnB w="12700" cap="flat" cmpd="sng" algn="ctr">
                      <a:solidFill>
                        <a:srgbClr val="C5E0B3"/>
                      </a:solidFill>
                      <a:prstDash val="solid"/>
                      <a:round/>
                      <a:headEnd type="none" w="med" len="med"/>
                      <a:tailEnd type="none" w="med" len="med"/>
                    </a:lnB>
                  </a:tcPr>
                </a:tc>
                <a:tc>
                  <a:txBody>
                    <a:bodyPr/>
                    <a:lstStyle/>
                    <a:p>
                      <a:pPr marL="365760" marR="0" algn="just">
                        <a:lnSpc>
                          <a:spcPct val="107000"/>
                        </a:lnSpc>
                        <a:spcBef>
                          <a:spcPts val="300"/>
                        </a:spcBef>
                        <a:spcAft>
                          <a:spcPts val="30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Team</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C5E0B3"/>
                      </a:solidFill>
                      <a:prstDash val="solid"/>
                      <a:round/>
                      <a:headEnd type="none" w="med" len="med"/>
                      <a:tailEnd type="none" w="med" len="med"/>
                    </a:lnL>
                    <a:lnR w="12700" cap="flat" cmpd="sng" algn="ctr">
                      <a:solidFill>
                        <a:srgbClr val="C5E0B3"/>
                      </a:solidFill>
                      <a:prstDash val="solid"/>
                      <a:round/>
                      <a:headEnd type="none" w="med" len="med"/>
                      <a:tailEnd type="none" w="med" len="med"/>
                    </a:lnR>
                    <a:lnT w="12700" cap="flat" cmpd="sng" algn="ctr">
                      <a:solidFill>
                        <a:srgbClr val="C5E0B3"/>
                      </a:solidFill>
                      <a:prstDash val="solid"/>
                      <a:round/>
                      <a:headEnd type="none" w="med" len="med"/>
                      <a:tailEnd type="none" w="med" len="med"/>
                    </a:lnT>
                    <a:lnB w="12700" cap="flat" cmpd="sng" algn="ctr">
                      <a:solidFill>
                        <a:srgbClr val="C5E0B3"/>
                      </a:solidFill>
                      <a:prstDash val="solid"/>
                      <a:round/>
                      <a:headEnd type="none" w="med" len="med"/>
                      <a:tailEnd type="none" w="med" len="med"/>
                    </a:lnB>
                  </a:tcPr>
                </a:tc>
                <a:extLst>
                  <a:ext uri="{0D108BD9-81ED-4DB2-BD59-A6C34878D82A}">
                    <a16:rowId xmlns:a16="http://schemas.microsoft.com/office/drawing/2014/main" xmlns="" val="4256232793"/>
                  </a:ext>
                </a:extLst>
              </a:tr>
              <a:tr h="885427">
                <a:tc>
                  <a:txBody>
                    <a:bodyPr/>
                    <a:lstStyle/>
                    <a:p>
                      <a:pPr marL="26035" marR="0" algn="just">
                        <a:lnSpc>
                          <a:spcPct val="107000"/>
                        </a:lnSpc>
                        <a:spcBef>
                          <a:spcPts val="300"/>
                        </a:spcBef>
                        <a:spcAft>
                          <a:spcPts val="300"/>
                        </a:spcAft>
                      </a:pPr>
                      <a:r>
                        <a:rPr lang="en-US" sz="1600" b="1">
                          <a:effectLst/>
                          <a:latin typeface="Times New Roman" panose="02020603050405020304" pitchFamily="18" charset="0"/>
                          <a:ea typeface="Calibri" panose="020F0502020204030204" pitchFamily="34" charset="0"/>
                          <a:cs typeface="Times New Roman" panose="02020603050405020304" pitchFamily="18" charset="0"/>
                        </a:rPr>
                        <a:t>Data Communication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C5E0B3"/>
                      </a:solidFill>
                      <a:prstDash val="solid"/>
                      <a:round/>
                      <a:headEnd type="none" w="med" len="med"/>
                      <a:tailEnd type="none" w="med" len="med"/>
                    </a:lnL>
                    <a:lnR w="12700" cap="flat" cmpd="sng" algn="ctr">
                      <a:solidFill>
                        <a:srgbClr val="C5E0B3"/>
                      </a:solidFill>
                      <a:prstDash val="solid"/>
                      <a:round/>
                      <a:headEnd type="none" w="med" len="med"/>
                      <a:tailEnd type="none" w="med" len="med"/>
                    </a:lnR>
                    <a:lnT w="12700" cap="flat" cmpd="sng" algn="ctr">
                      <a:solidFill>
                        <a:srgbClr val="C5E0B3"/>
                      </a:solidFill>
                      <a:prstDash val="solid"/>
                      <a:round/>
                      <a:headEnd type="none" w="med" len="med"/>
                      <a:tailEnd type="none" w="med" len="med"/>
                    </a:lnT>
                    <a:lnB w="12700" cap="flat" cmpd="sng" algn="ctr">
                      <a:solidFill>
                        <a:srgbClr val="C5E0B3"/>
                      </a:solidFill>
                      <a:prstDash val="solid"/>
                      <a:round/>
                      <a:headEnd type="none" w="med" len="med"/>
                      <a:tailEnd type="none" w="med" len="med"/>
                    </a:lnB>
                  </a:tcPr>
                </a:tc>
                <a:tc>
                  <a:txBody>
                    <a:bodyPr/>
                    <a:lstStyle/>
                    <a:p>
                      <a:pPr marL="26035" marR="0" algn="just">
                        <a:lnSpc>
                          <a:spcPct val="107000"/>
                        </a:lnSpc>
                        <a:spcBef>
                          <a:spcPts val="300"/>
                        </a:spcBef>
                        <a:spcAft>
                          <a:spcPts val="300"/>
                        </a:spcAft>
                      </a:pPr>
                      <a:r>
                        <a:rPr lang="en-US" sz="1600">
                          <a:effectLst/>
                          <a:latin typeface="Times New Roman" panose="02020603050405020304" pitchFamily="18" charset="0"/>
                          <a:ea typeface="Times New Roman" panose="02020603050405020304" pitchFamily="18" charset="0"/>
                          <a:cs typeface="Times New Roman" panose="02020603050405020304" pitchFamily="18" charset="0"/>
                        </a:rPr>
                        <a:t>The connection between the application and the drone through the internet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C5E0B3"/>
                      </a:solidFill>
                      <a:prstDash val="solid"/>
                      <a:round/>
                      <a:headEnd type="none" w="med" len="med"/>
                      <a:tailEnd type="none" w="med" len="med"/>
                    </a:lnL>
                    <a:lnR w="12700" cap="flat" cmpd="sng" algn="ctr">
                      <a:solidFill>
                        <a:srgbClr val="C5E0B3"/>
                      </a:solidFill>
                      <a:prstDash val="solid"/>
                      <a:round/>
                      <a:headEnd type="none" w="med" len="med"/>
                      <a:tailEnd type="none" w="med" len="med"/>
                    </a:lnR>
                    <a:lnT w="12700" cap="flat" cmpd="sng" algn="ctr">
                      <a:solidFill>
                        <a:srgbClr val="C5E0B3"/>
                      </a:solidFill>
                      <a:prstDash val="solid"/>
                      <a:round/>
                      <a:headEnd type="none" w="med" len="med"/>
                      <a:tailEnd type="none" w="med" len="med"/>
                    </a:lnT>
                    <a:lnB w="12700" cap="flat" cmpd="sng" algn="ctr">
                      <a:solidFill>
                        <a:srgbClr val="C5E0B3"/>
                      </a:solidFill>
                      <a:prstDash val="solid"/>
                      <a:round/>
                      <a:headEnd type="none" w="med" len="med"/>
                      <a:tailEnd type="none" w="med" len="med"/>
                    </a:lnB>
                  </a:tcPr>
                </a:tc>
                <a:tc>
                  <a:txBody>
                    <a:bodyPr/>
                    <a:lstStyle/>
                    <a:p>
                      <a:pPr marL="0" marR="0" indent="31750" algn="just">
                        <a:lnSpc>
                          <a:spcPct val="107000"/>
                        </a:lnSpc>
                        <a:spcBef>
                          <a:spcPts val="300"/>
                        </a:spcBef>
                        <a:spcAft>
                          <a:spcPts val="3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27/11/2015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C5E0B3"/>
                      </a:solidFill>
                      <a:prstDash val="solid"/>
                      <a:round/>
                      <a:headEnd type="none" w="med" len="med"/>
                      <a:tailEnd type="none" w="med" len="med"/>
                    </a:lnL>
                    <a:lnR w="12700" cap="flat" cmpd="sng" algn="ctr">
                      <a:solidFill>
                        <a:srgbClr val="C5E0B3"/>
                      </a:solidFill>
                      <a:prstDash val="solid"/>
                      <a:round/>
                      <a:headEnd type="none" w="med" len="med"/>
                      <a:tailEnd type="none" w="med" len="med"/>
                    </a:lnR>
                    <a:lnT w="12700" cap="flat" cmpd="sng" algn="ctr">
                      <a:solidFill>
                        <a:srgbClr val="C5E0B3"/>
                      </a:solidFill>
                      <a:prstDash val="solid"/>
                      <a:round/>
                      <a:headEnd type="none" w="med" len="med"/>
                      <a:tailEnd type="none" w="med" len="med"/>
                    </a:lnT>
                    <a:lnB w="12700" cap="flat" cmpd="sng" algn="ctr">
                      <a:solidFill>
                        <a:srgbClr val="C5E0B3"/>
                      </a:solidFill>
                      <a:prstDash val="solid"/>
                      <a:round/>
                      <a:headEnd type="none" w="med" len="med"/>
                      <a:tailEnd type="none" w="med" len="med"/>
                    </a:lnB>
                  </a:tcPr>
                </a:tc>
                <a:tc>
                  <a:txBody>
                    <a:bodyPr/>
                    <a:lstStyle/>
                    <a:p>
                      <a:pPr marL="365760" marR="0" algn="just">
                        <a:lnSpc>
                          <a:spcPct val="107000"/>
                        </a:lnSpc>
                        <a:spcBef>
                          <a:spcPts val="300"/>
                        </a:spcBef>
                        <a:spcAft>
                          <a:spcPts val="3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Team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C5E0B3"/>
                      </a:solidFill>
                      <a:prstDash val="solid"/>
                      <a:round/>
                      <a:headEnd type="none" w="med" len="med"/>
                      <a:tailEnd type="none" w="med" len="med"/>
                    </a:lnL>
                    <a:lnR w="12700" cap="flat" cmpd="sng" algn="ctr">
                      <a:solidFill>
                        <a:srgbClr val="C5E0B3"/>
                      </a:solidFill>
                      <a:prstDash val="solid"/>
                      <a:round/>
                      <a:headEnd type="none" w="med" len="med"/>
                      <a:tailEnd type="none" w="med" len="med"/>
                    </a:lnR>
                    <a:lnT w="12700" cap="flat" cmpd="sng" algn="ctr">
                      <a:solidFill>
                        <a:srgbClr val="C5E0B3"/>
                      </a:solidFill>
                      <a:prstDash val="solid"/>
                      <a:round/>
                      <a:headEnd type="none" w="med" len="med"/>
                      <a:tailEnd type="none" w="med" len="med"/>
                    </a:lnT>
                    <a:lnB w="12700" cap="flat" cmpd="sng" algn="ctr">
                      <a:solidFill>
                        <a:srgbClr val="C5E0B3"/>
                      </a:solidFill>
                      <a:prstDash val="solid"/>
                      <a:round/>
                      <a:headEnd type="none" w="med" len="med"/>
                      <a:tailEnd type="none" w="med" len="med"/>
                    </a:lnB>
                  </a:tcPr>
                </a:tc>
                <a:extLst>
                  <a:ext uri="{0D108BD9-81ED-4DB2-BD59-A6C34878D82A}">
                    <a16:rowId xmlns:a16="http://schemas.microsoft.com/office/drawing/2014/main" xmlns="" val="120663937"/>
                  </a:ext>
                </a:extLst>
              </a:tr>
            </a:tbl>
          </a:graphicData>
        </a:graphic>
      </p:graphicFrame>
    </p:spTree>
    <p:extLst>
      <p:ext uri="{BB962C8B-B14F-4D97-AF65-F5344CB8AC3E}">
        <p14:creationId xmlns:p14="http://schemas.microsoft.com/office/powerpoint/2010/main" val="24599959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Criteria</a:t>
            </a:r>
            <a:endParaRPr lang="en-US" dirty="0"/>
          </a:p>
        </p:txBody>
      </p:sp>
      <p:sp>
        <p:nvSpPr>
          <p:cNvPr id="3" name="Content Placeholder 2"/>
          <p:cNvSpPr>
            <a:spLocks noGrp="1"/>
          </p:cNvSpPr>
          <p:nvPr>
            <p:ph idx="1"/>
          </p:nvPr>
        </p:nvSpPr>
        <p:spPr>
          <a:xfrm>
            <a:off x="1103312" y="2032000"/>
            <a:ext cx="10445221" cy="4216400"/>
          </a:xfrm>
        </p:spPr>
        <p:txBody>
          <a:bodyPr>
            <a:noAutofit/>
          </a:bodyPr>
          <a:lstStyle/>
          <a:p>
            <a:r>
              <a:rPr lang="en-US" b="1" cap="all" dirty="0"/>
              <a:t>Test Pass / Fail Criteria</a:t>
            </a:r>
            <a:endParaRPr lang="en-US" dirty="0"/>
          </a:p>
          <a:p>
            <a:pPr marL="0" indent="0">
              <a:buNone/>
            </a:pPr>
            <a:r>
              <a:rPr lang="en-US" dirty="0" smtClean="0"/>
              <a:t>The </a:t>
            </a:r>
            <a:r>
              <a:rPr lang="en-US" dirty="0"/>
              <a:t>system being tested pass if all the function will work as the requirements. If a failure occur than the test is said to be fail.</a:t>
            </a:r>
          </a:p>
          <a:p>
            <a:r>
              <a:rPr lang="en-US" b="1" cap="all" dirty="0"/>
              <a:t>Test Entry / Exit Criteria</a:t>
            </a:r>
            <a:endParaRPr lang="en-US" dirty="0"/>
          </a:p>
          <a:p>
            <a:pPr marL="0" indent="0">
              <a:buNone/>
            </a:pPr>
            <a:r>
              <a:rPr lang="en-US" dirty="0"/>
              <a:t>The beginning of the test will be with testing the application function to the drone. The test will stop after all function and commands is tested.</a:t>
            </a:r>
          </a:p>
          <a:p>
            <a:r>
              <a:rPr lang="en-US" b="1" cap="all" dirty="0"/>
              <a:t>Test Deliverables</a:t>
            </a:r>
            <a:endParaRPr lang="en-US" dirty="0"/>
          </a:p>
          <a:p>
            <a:pPr marL="0" indent="0">
              <a:buNone/>
            </a:pPr>
            <a:r>
              <a:rPr lang="en-US" dirty="0"/>
              <a:t>In the end of the testing the deliverables would be the test survey by user to improve the system, the report result of the test and the test analysis documents. The survey is necessary in order to evaluate through the user experience in using the application</a:t>
            </a:r>
            <a:r>
              <a:rPr lang="en-US" dirty="0" smtClean="0"/>
              <a:t>.</a:t>
            </a:r>
            <a:endParaRPr lang="en-US" dirty="0"/>
          </a:p>
        </p:txBody>
      </p:sp>
    </p:spTree>
    <p:extLst>
      <p:ext uri="{BB962C8B-B14F-4D97-AF65-F5344CB8AC3E}">
        <p14:creationId xmlns:p14="http://schemas.microsoft.com/office/powerpoint/2010/main" val="29218356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Overview</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5024"/>
          <a:stretch/>
        </p:blipFill>
        <p:spPr>
          <a:xfrm>
            <a:off x="5840185" y="1219857"/>
            <a:ext cx="5715000" cy="29860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8014" y="4757056"/>
            <a:ext cx="3830461" cy="16981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Content Placeholder 3"/>
          <p:cNvPicPr>
            <a:picLocks noGrp="1" noChangeAspect="1"/>
          </p:cNvPicPr>
          <p:nvPr>
            <p:ph idx="1"/>
          </p:nvPr>
        </p:nvPicPr>
        <p:blipFill>
          <a:blip r:embed="rId4">
            <a:extLst>
              <a:ext uri="{BEBA8EAE-BF5A-486C-A8C5-ECC9F3942E4B}">
                <a14:imgProps xmlns:a14="http://schemas.microsoft.com/office/drawing/2010/main">
                  <a14:imgLayer r:embed="rId5">
                    <a14:imgEffect>
                      <a14:backgroundRemoval t="0" b="100000" l="0" r="100000">
                        <a14:foregroundMark x1="18047" y1="10232" x2="18047" y2="10232"/>
                        <a14:foregroundMark x1="14968" y1="11583" x2="14968" y2="11583"/>
                        <a14:foregroundMark x1="11146" y1="13514" x2="11146" y2="13514"/>
                        <a14:foregroundMark x1="13270" y1="12741" x2="13270" y2="12741"/>
                        <a14:foregroundMark x1="80786" y1="16988" x2="80786" y2="16988"/>
                        <a14:foregroundMark x1="84076" y1="19884" x2="84076" y2="19884"/>
                        <a14:foregroundMark x1="85244" y1="18533" x2="85244" y2="18533"/>
                      </a14:backgroundRemoval>
                    </a14:imgEffect>
                  </a14:imgLayer>
                </a14:imgProps>
              </a:ext>
              <a:ext uri="{28A0092B-C50C-407E-A947-70E740481C1C}">
                <a14:useLocalDpi xmlns:a14="http://schemas.microsoft.com/office/drawing/2010/main" val="0"/>
              </a:ext>
            </a:extLst>
          </a:blip>
          <a:stretch>
            <a:fillRect/>
          </a:stretch>
        </p:blipFill>
        <p:spPr>
          <a:xfrm>
            <a:off x="205165" y="2525486"/>
            <a:ext cx="3464305" cy="1905000"/>
          </a:xfrm>
          <a:prstGeom prst="rect">
            <a:avLst/>
          </a:prstGeom>
          <a:ln w="38100" cap="sq">
            <a:noFill/>
            <a:prstDash val="solid"/>
            <a:miter lim="800000"/>
          </a:ln>
          <a:effectLst>
            <a:outerShdw blurRad="50800" dist="38100" dir="2700000" algn="tl" rotWithShape="0">
              <a:srgbClr val="000000">
                <a:alpha val="43000"/>
              </a:srgbClr>
            </a:outerShdw>
          </a:effectLst>
        </p:spPr>
      </p:pic>
      <p:cxnSp>
        <p:nvCxnSpPr>
          <p:cNvPr id="7" name="Straight Arrow Connector 6"/>
          <p:cNvCxnSpPr/>
          <p:nvPr/>
        </p:nvCxnSpPr>
        <p:spPr>
          <a:xfrm flipH="1" flipV="1">
            <a:off x="3222171" y="4501244"/>
            <a:ext cx="2699658" cy="1017812"/>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3592286" y="2525486"/>
            <a:ext cx="2079171" cy="518409"/>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0912" y="5301764"/>
            <a:ext cx="6235586" cy="2031325"/>
          </a:xfrm>
          <a:prstGeom prst="rect">
            <a:avLst/>
          </a:prstGeom>
        </p:spPr>
        <p:txBody>
          <a:bodyPr wrap="square">
            <a:spAutoFit/>
          </a:bodyPr>
          <a:lstStyle/>
          <a:p>
            <a:r>
              <a:rPr lang="en-US" sz="1400" dirty="0" err="1" smtClean="0"/>
              <a:t>Referensi</a:t>
            </a:r>
            <a:r>
              <a:rPr lang="en-US" sz="1400" dirty="0" smtClean="0"/>
              <a:t> :</a:t>
            </a:r>
          </a:p>
          <a:p>
            <a:pPr marL="285750" indent="-285750">
              <a:buFont typeface="Arial" panose="020B0604020202020204" pitchFamily="34" charset="0"/>
              <a:buChar char="•"/>
            </a:pPr>
            <a:r>
              <a:rPr lang="en-US" sz="1400" dirty="0" smtClean="0"/>
              <a:t> </a:t>
            </a:r>
            <a:r>
              <a:rPr lang="en-US" sz="1400" dirty="0">
                <a:hlinkClick r:id="rId6"/>
              </a:rPr>
              <a:t>http://droneselect.com/wp-content/uploads/2015/02/51Nk8iyrmLL._</a:t>
            </a:r>
            <a:r>
              <a:rPr lang="en-US" sz="1400" dirty="0" smtClean="0">
                <a:hlinkClick r:id="rId6"/>
              </a:rPr>
              <a:t>SL1000.jpg</a:t>
            </a:r>
            <a:endParaRPr lang="en-US" sz="1400" dirty="0" smtClean="0"/>
          </a:p>
          <a:p>
            <a:pPr marL="285750" indent="-285750">
              <a:buFont typeface="Arial" panose="020B0604020202020204" pitchFamily="34" charset="0"/>
              <a:buChar char="•"/>
            </a:pPr>
            <a:r>
              <a:rPr lang="en-US" sz="1400" dirty="0">
                <a:hlinkClick r:id="rId7"/>
              </a:rPr>
              <a:t>http://</a:t>
            </a:r>
            <a:r>
              <a:rPr lang="en-US" sz="1400" dirty="0" smtClean="0">
                <a:hlinkClick r:id="rId7"/>
              </a:rPr>
              <a:t>beingandroid.com/wp-content/uploads/2011/12/android_voice.jpg?584900</a:t>
            </a:r>
            <a:endParaRPr lang="en-US" sz="1400" dirty="0" smtClean="0"/>
          </a:p>
          <a:p>
            <a:pPr marL="285750" indent="-285750">
              <a:buFont typeface="Arial" panose="020B0604020202020204" pitchFamily="34" charset="0"/>
              <a:buChar char="•"/>
            </a:pPr>
            <a:r>
              <a:rPr lang="en-US" sz="1400" dirty="0">
                <a:hlinkClick r:id="rId8"/>
              </a:rPr>
              <a:t>http://</a:t>
            </a:r>
            <a:r>
              <a:rPr lang="en-US" sz="1400" dirty="0" smtClean="0">
                <a:hlinkClick r:id="rId8"/>
              </a:rPr>
              <a:t>kanalsatu.com/images/20150514-154646_44.png</a:t>
            </a:r>
            <a:endParaRPr lang="en-US" sz="1400" dirty="0" smtClean="0"/>
          </a:p>
          <a:p>
            <a:endParaRPr lang="en-US" sz="1400" dirty="0" smtClean="0"/>
          </a:p>
          <a:p>
            <a:endParaRPr lang="en-US" sz="1400" dirty="0"/>
          </a:p>
          <a:p>
            <a:endParaRPr lang="en-US" sz="1400" dirty="0" smtClean="0"/>
          </a:p>
        </p:txBody>
      </p:sp>
    </p:spTree>
    <p:extLst>
      <p:ext uri="{BB962C8B-B14F-4D97-AF65-F5344CB8AC3E}">
        <p14:creationId xmlns:p14="http://schemas.microsoft.com/office/powerpoint/2010/main" val="17719089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Criteria (Cont.)</a:t>
            </a:r>
            <a:endParaRPr lang="en-US" dirty="0"/>
          </a:p>
        </p:txBody>
      </p:sp>
      <p:sp>
        <p:nvSpPr>
          <p:cNvPr id="3" name="Content Placeholder 2"/>
          <p:cNvSpPr>
            <a:spLocks noGrp="1"/>
          </p:cNvSpPr>
          <p:nvPr>
            <p:ph idx="1"/>
          </p:nvPr>
        </p:nvSpPr>
        <p:spPr/>
        <p:txBody>
          <a:bodyPr/>
          <a:lstStyle/>
          <a:p>
            <a:r>
              <a:rPr lang="en-US" b="1" cap="all" dirty="0"/>
              <a:t>Test Suspension / Resumption Criteria</a:t>
            </a:r>
            <a:endParaRPr lang="en-US" dirty="0"/>
          </a:p>
          <a:p>
            <a:pPr marL="0" indent="0">
              <a:buNone/>
            </a:pPr>
            <a:r>
              <a:rPr lang="en-US" dirty="0"/>
              <a:t>The test will be suspend if an inevitable events shown such as a personal problems of the team members that he must attend or the weather condition that does not allow the project to be tested. In case such events occurred, the date of testing will be replace to an available date within week of the test.</a:t>
            </a:r>
          </a:p>
          <a:p>
            <a:r>
              <a:rPr lang="en-US" b="1" cap="all" dirty="0"/>
              <a:t>Test Environmental / Staffing / Training Needs</a:t>
            </a:r>
            <a:endParaRPr lang="en-US" dirty="0"/>
          </a:p>
          <a:p>
            <a:pPr marL="0" indent="0">
              <a:buNone/>
            </a:pPr>
            <a:r>
              <a:rPr lang="en-US" dirty="0"/>
              <a:t>In testing the project all staff does not need any training or skill to be able to conduct the test. The team only needs to know how to use an android applications by following the user guide.</a:t>
            </a:r>
          </a:p>
          <a:p>
            <a:endParaRPr lang="en-US" dirty="0"/>
          </a:p>
        </p:txBody>
      </p:sp>
    </p:spTree>
    <p:extLst>
      <p:ext uri="{BB962C8B-B14F-4D97-AF65-F5344CB8AC3E}">
        <p14:creationId xmlns:p14="http://schemas.microsoft.com/office/powerpoint/2010/main" val="33745797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Testing Form Criteria</a:t>
            </a:r>
            <a:endParaRPr lang="en-US" dirty="0"/>
          </a:p>
        </p:txBody>
      </p:sp>
      <p:sp>
        <p:nvSpPr>
          <p:cNvPr id="3" name="Content Placeholder 2"/>
          <p:cNvSpPr>
            <a:spLocks noGrp="1"/>
          </p:cNvSpPr>
          <p:nvPr>
            <p:ph idx="1"/>
          </p:nvPr>
        </p:nvSpPr>
        <p:spPr/>
        <p:txBody>
          <a:bodyPr>
            <a:normAutofit/>
          </a:bodyPr>
          <a:lstStyle/>
          <a:p>
            <a:r>
              <a:rPr lang="en-US" dirty="0" smtClean="0"/>
              <a:t>System Testing</a:t>
            </a:r>
          </a:p>
          <a:p>
            <a:pPr marL="0" indent="0">
              <a:buNone/>
            </a:pPr>
            <a:r>
              <a:rPr lang="en-US" dirty="0" smtClean="0"/>
              <a:t>System have to provide any information regarding response time and time delay.</a:t>
            </a:r>
          </a:p>
          <a:p>
            <a:r>
              <a:rPr lang="en-US" dirty="0" smtClean="0"/>
              <a:t>Consistency and Standard </a:t>
            </a:r>
          </a:p>
          <a:p>
            <a:pPr marL="0" indent="0">
              <a:buNone/>
            </a:pPr>
            <a:r>
              <a:rPr lang="en-US" dirty="0" smtClean="0"/>
              <a:t>System have to use the standard naming and the system need to be consistent.</a:t>
            </a:r>
          </a:p>
          <a:p>
            <a:r>
              <a:rPr lang="en-US" dirty="0" smtClean="0"/>
              <a:t>User Interface</a:t>
            </a:r>
          </a:p>
          <a:p>
            <a:pPr marL="0" indent="0">
              <a:buNone/>
            </a:pPr>
            <a:r>
              <a:rPr lang="en-US" dirty="0"/>
              <a:t>T</a:t>
            </a:r>
            <a:r>
              <a:rPr lang="en-US" dirty="0" smtClean="0"/>
              <a:t>he design have to be appealing and easy to use.</a:t>
            </a:r>
            <a:endParaRPr lang="en-US" dirty="0"/>
          </a:p>
          <a:p>
            <a:pPr marL="0" indent="0">
              <a:buNone/>
            </a:pPr>
            <a:endParaRPr lang="en-US" dirty="0"/>
          </a:p>
        </p:txBody>
      </p:sp>
    </p:spTree>
    <p:extLst>
      <p:ext uri="{BB962C8B-B14F-4D97-AF65-F5344CB8AC3E}">
        <p14:creationId xmlns:p14="http://schemas.microsoft.com/office/powerpoint/2010/main" val="30823828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Logo</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7646" y="1475122"/>
            <a:ext cx="5425170" cy="49898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258885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116" y="647224"/>
            <a:ext cx="6400799" cy="6400799"/>
          </a:xfrm>
          <a:prstGeom prst="rect">
            <a:avLst/>
          </a:prstGeom>
        </p:spPr>
      </p:pic>
      <p:sp>
        <p:nvSpPr>
          <p:cNvPr id="2" name="Title 1"/>
          <p:cNvSpPr>
            <a:spLocks noGrp="1"/>
          </p:cNvSpPr>
          <p:nvPr>
            <p:ph type="title"/>
          </p:nvPr>
        </p:nvSpPr>
        <p:spPr/>
        <p:txBody>
          <a:bodyPr/>
          <a:lstStyle/>
          <a:p>
            <a:r>
              <a:rPr lang="en-US" dirty="0" smtClean="0"/>
              <a:t>Splash Screen</a:t>
            </a:r>
            <a:br>
              <a:rPr lang="en-US" dirty="0" smtClean="0"/>
            </a:b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70400" y="1734715"/>
            <a:ext cx="2523067" cy="4208885"/>
          </a:xfrm>
        </p:spPr>
      </p:pic>
    </p:spTree>
    <p:extLst>
      <p:ext uri="{BB962C8B-B14F-4D97-AF65-F5344CB8AC3E}">
        <p14:creationId xmlns:p14="http://schemas.microsoft.com/office/powerpoint/2010/main" val="2734461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02" descr="Untitled-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3483" y="-28575"/>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itle 1"/>
          <p:cNvSpPr txBox="1">
            <a:spLocks/>
          </p:cNvSpPr>
          <p:nvPr/>
        </p:nvSpPr>
        <p:spPr>
          <a:xfrm>
            <a:off x="2787277" y="-227366"/>
            <a:ext cx="9404723" cy="1400530"/>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smtClean="0"/>
              <a:t>About Application</a:t>
            </a:r>
            <a:endParaRPr lang="en-US" sz="4400" dirty="0"/>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450" y="855651"/>
            <a:ext cx="6002350" cy="600235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0427" y="1862126"/>
            <a:ext cx="2306395" cy="4100258"/>
          </a:xfrm>
          <a:prstGeom prst="rect">
            <a:avLst/>
          </a:prstGeom>
        </p:spPr>
      </p:pic>
      <p:sp>
        <p:nvSpPr>
          <p:cNvPr id="5130" name="Rectangle 105"/>
          <p:cNvSpPr>
            <a:spLocks noChangeArrowheads="1"/>
          </p:cNvSpPr>
          <p:nvPr/>
        </p:nvSpPr>
        <p:spPr bwMode="auto">
          <a:xfrm>
            <a:off x="7239000" y="166689"/>
            <a:ext cx="1447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914400" fontAlgn="base">
              <a:spcBef>
                <a:spcPct val="0"/>
              </a:spcBef>
              <a:spcAft>
                <a:spcPct val="0"/>
              </a:spcAft>
            </a:pPr>
            <a:endParaRPr lang="en-GB" altLang="en-US">
              <a:solidFill>
                <a:srgbClr val="4C4C4C"/>
              </a:solidFill>
            </a:endParaRP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1383" y="-231775"/>
            <a:ext cx="9971836" cy="70612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80565" y="-28576"/>
            <a:ext cx="10132210" cy="6886575"/>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4950" y="-28575"/>
            <a:ext cx="10007825" cy="6858000"/>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8745" y="-52340"/>
            <a:ext cx="9209710" cy="6910340"/>
          </a:xfrm>
          <a:prstGeom prst="rect">
            <a:avLst/>
          </a:prstGeom>
        </p:spPr>
      </p:pic>
    </p:spTree>
    <p:extLst>
      <p:ext uri="{BB962C8B-B14F-4D97-AF65-F5344CB8AC3E}">
        <p14:creationId xmlns:p14="http://schemas.microsoft.com/office/powerpoint/2010/main" val="19951140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55112E-17 -4.81481E-6 L -0.62721 0.0007 " pathEditMode="relative" rAng="0" ptsTypes="AA">
                                      <p:cBhvr>
                                        <p:cTn id="6" dur="2000" fill="hold"/>
                                        <p:tgtEl>
                                          <p:spTgt spid="4"/>
                                        </p:tgtEl>
                                        <p:attrNameLst>
                                          <p:attrName>ppt_x</p:attrName>
                                          <p:attrName>ppt_y</p:attrName>
                                        </p:attrNameLst>
                                      </p:cBhvr>
                                      <p:rCtr x="-31367" y="2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16667E-6 -3.33333E-6 L -0.63385 -0.00162 " pathEditMode="relative" rAng="0" ptsTypes="AA">
                                      <p:cBhvr>
                                        <p:cTn id="10" dur="2000" fill="hold"/>
                                        <p:tgtEl>
                                          <p:spTgt spid="7"/>
                                        </p:tgtEl>
                                        <p:attrNameLst>
                                          <p:attrName>ppt_x</p:attrName>
                                          <p:attrName>ppt_y</p:attrName>
                                        </p:attrNameLst>
                                      </p:cBhvr>
                                      <p:rCtr x="-31693" y="-93"/>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3.95833E-6 3.33333E-6 L -0.63464 -0.00371 " pathEditMode="relative" rAng="0" ptsTypes="AA">
                                      <p:cBhvr>
                                        <p:cTn id="14" dur="2000" fill="hold"/>
                                        <p:tgtEl>
                                          <p:spTgt spid="9"/>
                                        </p:tgtEl>
                                        <p:attrNameLst>
                                          <p:attrName>ppt_x</p:attrName>
                                          <p:attrName>ppt_y</p:attrName>
                                        </p:attrNameLst>
                                      </p:cBhvr>
                                      <p:rCtr x="-31732" y="-185"/>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3.54167E-6 1.48148E-6 L -0.63711 -0.00255 " pathEditMode="relative" rAng="0" ptsTypes="AA">
                                      <p:cBhvr>
                                        <p:cTn id="18" dur="2000" fill="hold"/>
                                        <p:tgtEl>
                                          <p:spTgt spid="12"/>
                                        </p:tgtEl>
                                        <p:attrNameLst>
                                          <p:attrName>ppt_x</p:attrName>
                                          <p:attrName>ppt_y</p:attrName>
                                        </p:attrNameLst>
                                      </p:cBhvr>
                                      <p:rCtr x="-31862"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lstStyle/>
          <a:p>
            <a:endParaRPr lang="en-US"/>
          </a:p>
        </p:txBody>
      </p:sp>
      <p:sp>
        <p:nvSpPr>
          <p:cNvPr id="3" name="Title 2"/>
          <p:cNvSpPr>
            <a:spLocks noGrp="1"/>
          </p:cNvSpPr>
          <p:nvPr>
            <p:ph type="ctrTitle"/>
          </p:nvPr>
        </p:nvSpPr>
        <p:spPr/>
        <p:txBody>
          <a:bodyPr/>
          <a:lstStyle/>
          <a:p>
            <a:endParaRPr lang="en-US"/>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50551"/>
          <a:stretch/>
        </p:blipFill>
        <p:spPr>
          <a:xfrm>
            <a:off x="6163175" y="0"/>
            <a:ext cx="6028826" cy="6858000"/>
          </a:xfrm>
          <a:prstGeom prst="rect">
            <a:avLst/>
          </a:prstGeom>
        </p:spPr>
      </p:pic>
      <p:pic>
        <p:nvPicPr>
          <p:cNvPr id="7" name="Content Placeholder 3"/>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8047" y1="10232" x2="18047" y2="10232"/>
                        <a14:foregroundMark x1="14968" y1="11583" x2="14968" y2="11583"/>
                        <a14:foregroundMark x1="11146" y1="13514" x2="11146" y2="13514"/>
                        <a14:foregroundMark x1="13270" y1="12741" x2="13270" y2="12741"/>
                        <a14:foregroundMark x1="80786" y1="16988" x2="80786" y2="16988"/>
                        <a14:foregroundMark x1="84076" y1="19884" x2="84076" y2="19884"/>
                        <a14:foregroundMark x1="85244" y1="18533" x2="85244" y2="18533"/>
                        <a14:backgroundMark x1="44055" y1="85521" x2="44055" y2="85521"/>
                        <a14:backgroundMark x1="44055" y1="81467" x2="44055" y2="81467"/>
                        <a14:backgroundMark x1="47240" y1="77606" x2="47240" y2="77606"/>
                        <a14:backgroundMark x1="52335" y1="83012" x2="54671" y2="83205"/>
                        <a14:backgroundMark x1="44055" y1="75097" x2="56263" y2="79537"/>
                        <a14:backgroundMark x1="44374" y1="74131" x2="47346" y2="73552"/>
                        <a14:backgroundMark x1="17834" y1="48649" x2="17834" y2="48649"/>
                        <a14:backgroundMark x1="31316" y1="55212" x2="31316" y2="55212"/>
                      </a14:backgroundRemoval>
                    </a14:imgEffect>
                  </a14:imgLayer>
                </a14:imgProps>
              </a:ext>
              <a:ext uri="{28A0092B-C50C-407E-A947-70E740481C1C}">
                <a14:useLocalDpi xmlns:a14="http://schemas.microsoft.com/office/drawing/2010/main" val="0"/>
              </a:ext>
            </a:extLst>
          </a:blip>
          <a:stretch>
            <a:fillRect/>
          </a:stretch>
        </p:blipFill>
        <p:spPr>
          <a:xfrm rot="20813358">
            <a:off x="1773453" y="2205714"/>
            <a:ext cx="3945338" cy="2169517"/>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018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lstStyle/>
          <a:p>
            <a:endParaRPr lang="en-US"/>
          </a:p>
        </p:txBody>
      </p:sp>
      <p:sp>
        <p:nvSpPr>
          <p:cNvPr id="3" name="Title 2"/>
          <p:cNvSpPr>
            <a:spLocks noGrp="1"/>
          </p:cNvSpPr>
          <p:nvPr>
            <p:ph type="ctrTitle"/>
          </p:nvPr>
        </p:nvSpPr>
        <p:spPr/>
        <p:txBody>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9036"/>
          <a:stretch/>
        </p:blipFill>
        <p:spPr>
          <a:xfrm>
            <a:off x="0" y="0"/>
            <a:ext cx="6220691" cy="6865877"/>
          </a:xfrm>
          <a:prstGeom prst="rect">
            <a:avLst/>
          </a:prstGeom>
        </p:spPr>
      </p:pic>
      <p:pic>
        <p:nvPicPr>
          <p:cNvPr id="5" name="Content Placeholder 3"/>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18047" y1="10232" x2="18047" y2="10232"/>
                        <a14:foregroundMark x1="14968" y1="11583" x2="14968" y2="11583"/>
                        <a14:foregroundMark x1="11146" y1="13514" x2="11146" y2="13514"/>
                        <a14:foregroundMark x1="13270" y1="12741" x2="13270" y2="12741"/>
                        <a14:foregroundMark x1="80786" y1="16988" x2="80786" y2="16988"/>
                        <a14:foregroundMark x1="84076" y1="19884" x2="84076" y2="19884"/>
                        <a14:foregroundMark x1="85244" y1="18533" x2="85244" y2="18533"/>
                        <a14:backgroundMark x1="44055" y1="85521" x2="44055" y2="85521"/>
                        <a14:backgroundMark x1="44055" y1="81467" x2="44055" y2="81467"/>
                        <a14:backgroundMark x1="47240" y1="77606" x2="47240" y2="77606"/>
                        <a14:backgroundMark x1="52335" y1="83012" x2="54671" y2="83205"/>
                        <a14:backgroundMark x1="44055" y1="75097" x2="56263" y2="79537"/>
                        <a14:backgroundMark x1="44374" y1="74131" x2="47346" y2="73552"/>
                        <a14:backgroundMark x1="17834" y1="48649" x2="17834" y2="48649"/>
                        <a14:backgroundMark x1="31316" y1="55212" x2="31316" y2="55212"/>
                      </a14:backgroundRemoval>
                    </a14:imgEffect>
                  </a14:imgLayer>
                </a14:imgProps>
              </a:ext>
              <a:ext uri="{28A0092B-C50C-407E-A947-70E740481C1C}">
                <a14:useLocalDpi xmlns:a14="http://schemas.microsoft.com/office/drawing/2010/main" val="0"/>
              </a:ext>
            </a:extLst>
          </a:blip>
          <a:stretch>
            <a:fillRect/>
          </a:stretch>
        </p:blipFill>
        <p:spPr>
          <a:xfrm rot="476473">
            <a:off x="6802653" y="2448112"/>
            <a:ext cx="3945338" cy="2169517"/>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8179174"/>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Deliverables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76131539"/>
              </p:ext>
            </p:extLst>
          </p:nvPr>
        </p:nvGraphicFramePr>
        <p:xfrm>
          <a:off x="1643743" y="1651900"/>
          <a:ext cx="8972776" cy="4749429"/>
        </p:xfrm>
        <a:graphic>
          <a:graphicData uri="http://schemas.openxmlformats.org/drawingml/2006/table">
            <a:tbl>
              <a:tblPr firstRow="1" firstCol="1" bandRow="1">
                <a:tableStyleId>{00A15C55-8517-42AA-B614-E9B94910E393}</a:tableStyleId>
              </a:tblPr>
              <a:tblGrid>
                <a:gridCol w="1219200">
                  <a:extLst>
                    <a:ext uri="{9D8B030D-6E8A-4147-A177-3AD203B41FA5}">
                      <a16:colId xmlns:a16="http://schemas.microsoft.com/office/drawing/2014/main" xmlns="" val="20000"/>
                    </a:ext>
                  </a:extLst>
                </a:gridCol>
                <a:gridCol w="1391360">
                  <a:extLst>
                    <a:ext uri="{9D8B030D-6E8A-4147-A177-3AD203B41FA5}">
                      <a16:colId xmlns:a16="http://schemas.microsoft.com/office/drawing/2014/main" xmlns="" val="20001"/>
                    </a:ext>
                  </a:extLst>
                </a:gridCol>
                <a:gridCol w="1490445">
                  <a:extLst>
                    <a:ext uri="{9D8B030D-6E8A-4147-A177-3AD203B41FA5}">
                      <a16:colId xmlns:a16="http://schemas.microsoft.com/office/drawing/2014/main" xmlns="" val="20002"/>
                    </a:ext>
                  </a:extLst>
                </a:gridCol>
                <a:gridCol w="1490445">
                  <a:extLst>
                    <a:ext uri="{9D8B030D-6E8A-4147-A177-3AD203B41FA5}">
                      <a16:colId xmlns:a16="http://schemas.microsoft.com/office/drawing/2014/main" xmlns="" val="20003"/>
                    </a:ext>
                  </a:extLst>
                </a:gridCol>
                <a:gridCol w="1192175">
                  <a:extLst>
                    <a:ext uri="{9D8B030D-6E8A-4147-A177-3AD203B41FA5}">
                      <a16:colId xmlns:a16="http://schemas.microsoft.com/office/drawing/2014/main" xmlns="" val="20004"/>
                    </a:ext>
                  </a:extLst>
                </a:gridCol>
                <a:gridCol w="1192175">
                  <a:extLst>
                    <a:ext uri="{9D8B030D-6E8A-4147-A177-3AD203B41FA5}">
                      <a16:colId xmlns:a16="http://schemas.microsoft.com/office/drawing/2014/main" xmlns="" val="20005"/>
                    </a:ext>
                  </a:extLst>
                </a:gridCol>
                <a:gridCol w="996976">
                  <a:extLst>
                    <a:ext uri="{9D8B030D-6E8A-4147-A177-3AD203B41FA5}">
                      <a16:colId xmlns:a16="http://schemas.microsoft.com/office/drawing/2014/main" xmlns="" val="20006"/>
                    </a:ext>
                  </a:extLst>
                </a:gridCol>
              </a:tblGrid>
              <a:tr h="323751">
                <a:tc rowSpan="2">
                  <a:txBody>
                    <a:bodyPr/>
                    <a:lstStyle/>
                    <a:p>
                      <a:pPr marL="0" marR="0" algn="ctr">
                        <a:lnSpc>
                          <a:spcPct val="107000"/>
                        </a:lnSpc>
                        <a:spcBef>
                          <a:spcPts val="0"/>
                        </a:spcBef>
                        <a:spcAft>
                          <a:spcPts val="0"/>
                        </a:spcAft>
                      </a:pPr>
                      <a:r>
                        <a:rPr lang="en-US" sz="1500" dirty="0">
                          <a:effectLst/>
                        </a:rPr>
                        <a:t>Phase</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rowSpan="2">
                  <a:txBody>
                    <a:bodyPr/>
                    <a:lstStyle/>
                    <a:p>
                      <a:pPr marL="0" marR="0">
                        <a:lnSpc>
                          <a:spcPct val="107000"/>
                        </a:lnSpc>
                        <a:spcBef>
                          <a:spcPts val="0"/>
                        </a:spcBef>
                        <a:spcAft>
                          <a:spcPts val="0"/>
                        </a:spcAft>
                      </a:pPr>
                      <a:r>
                        <a:rPr lang="en-US" sz="1500">
                          <a:effectLst/>
                        </a:rPr>
                        <a:t>Deliverables</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gridSpan="2">
                  <a:txBody>
                    <a:bodyPr/>
                    <a:lstStyle/>
                    <a:p>
                      <a:pPr marL="0" marR="0" algn="ctr">
                        <a:lnSpc>
                          <a:spcPct val="107000"/>
                        </a:lnSpc>
                        <a:spcBef>
                          <a:spcPts val="0"/>
                        </a:spcBef>
                        <a:spcAft>
                          <a:spcPts val="0"/>
                        </a:spcAft>
                      </a:pPr>
                      <a:r>
                        <a:rPr lang="en-US" sz="1500">
                          <a:effectLst/>
                        </a:rPr>
                        <a:t>To whom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hMerge="1">
                  <a:txBody>
                    <a:bodyPr/>
                    <a:lstStyle/>
                    <a:p>
                      <a:endParaRPr lang="en-US"/>
                    </a:p>
                  </a:txBody>
                  <a:tcPr/>
                </a:tc>
                <a:tc gridSpan="2">
                  <a:txBody>
                    <a:bodyPr/>
                    <a:lstStyle/>
                    <a:p>
                      <a:pPr marL="0" marR="0" algn="ctr">
                        <a:lnSpc>
                          <a:spcPct val="107000"/>
                        </a:lnSpc>
                        <a:spcBef>
                          <a:spcPts val="0"/>
                        </a:spcBef>
                        <a:spcAft>
                          <a:spcPts val="0"/>
                        </a:spcAft>
                      </a:pPr>
                      <a:r>
                        <a:rPr lang="en-US" sz="1500">
                          <a:effectLst/>
                        </a:rPr>
                        <a:t>Format</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hMerge="1">
                  <a:txBody>
                    <a:bodyPr/>
                    <a:lstStyle/>
                    <a:p>
                      <a:endParaRPr lang="en-US"/>
                    </a:p>
                  </a:txBody>
                  <a:tcPr/>
                </a:tc>
                <a:tc rowSpan="2">
                  <a:txBody>
                    <a:bodyPr/>
                    <a:lstStyle/>
                    <a:p>
                      <a:pPr marL="0" marR="0" algn="ctr">
                        <a:lnSpc>
                          <a:spcPct val="107000"/>
                        </a:lnSpc>
                        <a:spcBef>
                          <a:spcPts val="0"/>
                        </a:spcBef>
                        <a:spcAft>
                          <a:spcPts val="0"/>
                        </a:spcAft>
                      </a:pPr>
                      <a:r>
                        <a:rPr lang="en-US" sz="1500">
                          <a:effectLst/>
                        </a:rPr>
                        <a:t>Month</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extLst>
                  <a:ext uri="{0D108BD9-81ED-4DB2-BD59-A6C34878D82A}">
                    <a16:rowId xmlns:a16="http://schemas.microsoft.com/office/drawing/2014/main" xmlns="" val="10000"/>
                  </a:ext>
                </a:extLst>
              </a:tr>
              <a:tr h="594084">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1500">
                          <a:effectLst/>
                        </a:rPr>
                        <a:t>Project Leader</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a:effectLst/>
                        </a:rPr>
                        <a:t>Customer</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a:effectLst/>
                        </a:rPr>
                        <a:t>Electronic Form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a:effectLst/>
                        </a:rPr>
                        <a:t>Paper Form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vMerge="1">
                  <a:txBody>
                    <a:bodyPr/>
                    <a:lstStyle/>
                    <a:p>
                      <a:endParaRPr lang="en-US"/>
                    </a:p>
                  </a:txBody>
                  <a:tcPr/>
                </a:tc>
                <a:extLst>
                  <a:ext uri="{0D108BD9-81ED-4DB2-BD59-A6C34878D82A}">
                    <a16:rowId xmlns:a16="http://schemas.microsoft.com/office/drawing/2014/main" xmlns="" val="10001"/>
                  </a:ext>
                </a:extLst>
              </a:tr>
              <a:tr h="323751">
                <a:tc rowSpan="4">
                  <a:txBody>
                    <a:bodyPr/>
                    <a:lstStyle/>
                    <a:p>
                      <a:pPr marL="0" marR="0" algn="ctr">
                        <a:lnSpc>
                          <a:spcPct val="107000"/>
                        </a:lnSpc>
                        <a:spcBef>
                          <a:spcPts val="0"/>
                        </a:spcBef>
                        <a:spcAft>
                          <a:spcPts val="0"/>
                        </a:spcAft>
                      </a:pPr>
                      <a:r>
                        <a:rPr lang="en-US" sz="1500">
                          <a:effectLst/>
                        </a:rPr>
                        <a:t>UR</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nSpc>
                          <a:spcPct val="107000"/>
                        </a:lnSpc>
                        <a:spcBef>
                          <a:spcPts val="0"/>
                        </a:spcBef>
                        <a:spcAft>
                          <a:spcPts val="0"/>
                        </a:spcAft>
                      </a:pPr>
                      <a:r>
                        <a:rPr lang="en-US" sz="1500">
                          <a:effectLst/>
                        </a:rPr>
                        <a:t>URD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dirty="0">
                          <a:effectLst/>
                        </a:rPr>
                        <a:t>v</a:t>
                      </a:r>
                      <a:endParaRPr lang="en-US" sz="1500" b="1" dirty="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dirty="0">
                          <a:effectLst/>
                        </a:rPr>
                        <a:t>TBA</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extLst>
                  <a:ext uri="{0D108BD9-81ED-4DB2-BD59-A6C34878D82A}">
                    <a16:rowId xmlns:a16="http://schemas.microsoft.com/office/drawing/2014/main" xmlns="" val="10002"/>
                  </a:ext>
                </a:extLst>
              </a:tr>
              <a:tr h="323751">
                <a:tc vMerge="1">
                  <a:txBody>
                    <a:bodyPr/>
                    <a:lstStyle/>
                    <a:p>
                      <a:endParaRPr lang="en-US"/>
                    </a:p>
                  </a:txBody>
                  <a:tcPr/>
                </a:tc>
                <a:tc>
                  <a:txBody>
                    <a:bodyPr/>
                    <a:lstStyle/>
                    <a:p>
                      <a:pPr marL="0" marR="0">
                        <a:lnSpc>
                          <a:spcPct val="107000"/>
                        </a:lnSpc>
                        <a:spcBef>
                          <a:spcPts val="0"/>
                        </a:spcBef>
                        <a:spcAft>
                          <a:spcPts val="0"/>
                        </a:spcAft>
                      </a:pPr>
                      <a:r>
                        <a:rPr lang="en-US" sz="1500">
                          <a:effectLst/>
                        </a:rPr>
                        <a:t>SPMP </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dirty="0">
                          <a:effectLst/>
                        </a:rPr>
                        <a:t>v</a:t>
                      </a:r>
                      <a:endParaRPr lang="en-US" sz="1500" b="1" dirty="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a:lnSpc>
                          <a:spcPct val="107000"/>
                        </a:lnSpc>
                      </a:pPr>
                      <a:endParaRPr lang="en-US" sz="1500" b="1">
                        <a:effectLst/>
                        <a:latin typeface="Calibri" panose="020F0502020204030204" pitchFamily="34"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dirty="0">
                          <a:effectLst/>
                        </a:rPr>
                        <a:t>TBA</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extLst>
                  <a:ext uri="{0D108BD9-81ED-4DB2-BD59-A6C34878D82A}">
                    <a16:rowId xmlns:a16="http://schemas.microsoft.com/office/drawing/2014/main" xmlns="" val="10003"/>
                  </a:ext>
                </a:extLst>
              </a:tr>
              <a:tr h="323751">
                <a:tc vMerge="1">
                  <a:txBody>
                    <a:bodyPr/>
                    <a:lstStyle/>
                    <a:p>
                      <a:endParaRPr lang="en-US"/>
                    </a:p>
                  </a:txBody>
                  <a:tcPr/>
                </a:tc>
                <a:tc>
                  <a:txBody>
                    <a:bodyPr/>
                    <a:lstStyle/>
                    <a:p>
                      <a:pPr marL="0" marR="0">
                        <a:lnSpc>
                          <a:spcPct val="107000"/>
                        </a:lnSpc>
                        <a:spcBef>
                          <a:spcPts val="0"/>
                        </a:spcBef>
                        <a:spcAft>
                          <a:spcPts val="0"/>
                        </a:spcAft>
                      </a:pPr>
                      <a:r>
                        <a:rPr lang="en-US" sz="1500">
                          <a:effectLst/>
                        </a:rPr>
                        <a:t>SRD</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dirty="0">
                          <a:effectLst/>
                        </a:rPr>
                        <a:t>v</a:t>
                      </a:r>
                      <a:endParaRPr lang="en-US" sz="1500" b="1" dirty="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a:effectLst/>
                        </a:rPr>
                        <a:t>TBA</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extLst>
                  <a:ext uri="{0D108BD9-81ED-4DB2-BD59-A6C34878D82A}">
                    <a16:rowId xmlns:a16="http://schemas.microsoft.com/office/drawing/2014/main" xmlns="" val="10004"/>
                  </a:ext>
                </a:extLst>
              </a:tr>
              <a:tr h="323751">
                <a:tc vMerge="1">
                  <a:txBody>
                    <a:bodyPr/>
                    <a:lstStyle/>
                    <a:p>
                      <a:endParaRPr lang="en-US"/>
                    </a:p>
                  </a:txBody>
                  <a:tcPr/>
                </a:tc>
                <a:tc>
                  <a:txBody>
                    <a:bodyPr/>
                    <a:lstStyle/>
                    <a:p>
                      <a:pPr marL="0" marR="0">
                        <a:lnSpc>
                          <a:spcPct val="107000"/>
                        </a:lnSpc>
                        <a:spcBef>
                          <a:spcPts val="0"/>
                        </a:spcBef>
                        <a:spcAft>
                          <a:spcPts val="0"/>
                        </a:spcAft>
                      </a:pPr>
                      <a:r>
                        <a:rPr lang="en-US" sz="1500">
                          <a:effectLst/>
                        </a:rPr>
                        <a:t>STP</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dirty="0">
                          <a:effectLst/>
                        </a:rPr>
                        <a:t>v</a:t>
                      </a:r>
                      <a:endParaRPr lang="en-US" sz="1500" b="1" dirty="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a:effectLst/>
                        </a:rPr>
                        <a:t>TBA</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extLst>
                  <a:ext uri="{0D108BD9-81ED-4DB2-BD59-A6C34878D82A}">
                    <a16:rowId xmlns:a16="http://schemas.microsoft.com/office/drawing/2014/main" xmlns="" val="10005"/>
                  </a:ext>
                </a:extLst>
              </a:tr>
              <a:tr h="323751">
                <a:tc rowSpan="2">
                  <a:txBody>
                    <a:bodyPr/>
                    <a:lstStyle/>
                    <a:p>
                      <a:pPr marL="0" marR="0" algn="ctr">
                        <a:lnSpc>
                          <a:spcPct val="107000"/>
                        </a:lnSpc>
                        <a:spcBef>
                          <a:spcPts val="0"/>
                        </a:spcBef>
                        <a:spcAft>
                          <a:spcPts val="0"/>
                        </a:spcAft>
                      </a:pPr>
                      <a:r>
                        <a:rPr lang="en-US" sz="1500">
                          <a:effectLst/>
                        </a:rPr>
                        <a:t>SR</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nSpc>
                          <a:spcPct val="107000"/>
                        </a:lnSpc>
                        <a:spcBef>
                          <a:spcPts val="0"/>
                        </a:spcBef>
                        <a:spcAft>
                          <a:spcPts val="0"/>
                        </a:spcAft>
                      </a:pPr>
                      <a:r>
                        <a:rPr lang="en-US" sz="1500">
                          <a:effectLst/>
                        </a:rPr>
                        <a:t>ADD</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dirty="0">
                          <a:effectLst/>
                        </a:rPr>
                        <a:t>v</a:t>
                      </a:r>
                      <a:endParaRPr lang="en-US" sz="1500" b="1" dirty="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a:effectLst/>
                        </a:rPr>
                        <a:t>TBA</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extLst>
                  <a:ext uri="{0D108BD9-81ED-4DB2-BD59-A6C34878D82A}">
                    <a16:rowId xmlns:a16="http://schemas.microsoft.com/office/drawing/2014/main" xmlns="" val="10006"/>
                  </a:ext>
                </a:extLst>
              </a:tr>
              <a:tr h="323751">
                <a:tc vMerge="1">
                  <a:txBody>
                    <a:bodyPr/>
                    <a:lstStyle/>
                    <a:p>
                      <a:endParaRPr lang="en-US"/>
                    </a:p>
                  </a:txBody>
                  <a:tcPr/>
                </a:tc>
                <a:tc>
                  <a:txBody>
                    <a:bodyPr/>
                    <a:lstStyle/>
                    <a:p>
                      <a:pPr marL="0" marR="0">
                        <a:lnSpc>
                          <a:spcPct val="107000"/>
                        </a:lnSpc>
                        <a:spcBef>
                          <a:spcPts val="0"/>
                        </a:spcBef>
                        <a:spcAft>
                          <a:spcPts val="0"/>
                        </a:spcAft>
                      </a:pPr>
                      <a:r>
                        <a:rPr lang="en-US" sz="1500">
                          <a:effectLst/>
                        </a:rPr>
                        <a:t>ITP</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dirty="0">
                          <a:effectLst/>
                        </a:rPr>
                        <a:t>v</a:t>
                      </a:r>
                      <a:endParaRPr lang="en-US" sz="1500" b="1" dirty="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a:effectLst/>
                        </a:rPr>
                        <a:t>TBA</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extLst>
                  <a:ext uri="{0D108BD9-81ED-4DB2-BD59-A6C34878D82A}">
                    <a16:rowId xmlns:a16="http://schemas.microsoft.com/office/drawing/2014/main" xmlns="" val="10007"/>
                  </a:ext>
                </a:extLst>
              </a:tr>
              <a:tr h="323751">
                <a:tc rowSpan="2">
                  <a:txBody>
                    <a:bodyPr/>
                    <a:lstStyle/>
                    <a:p>
                      <a:pPr marL="0" marR="0" algn="ctr">
                        <a:lnSpc>
                          <a:spcPct val="107000"/>
                        </a:lnSpc>
                        <a:spcBef>
                          <a:spcPts val="0"/>
                        </a:spcBef>
                        <a:spcAft>
                          <a:spcPts val="0"/>
                        </a:spcAft>
                      </a:pPr>
                      <a:r>
                        <a:rPr lang="en-US" sz="1500">
                          <a:effectLst/>
                        </a:rPr>
                        <a:t>AD</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nSpc>
                          <a:spcPct val="107000"/>
                        </a:lnSpc>
                        <a:spcBef>
                          <a:spcPts val="0"/>
                        </a:spcBef>
                        <a:spcAft>
                          <a:spcPts val="0"/>
                        </a:spcAft>
                      </a:pPr>
                      <a:r>
                        <a:rPr lang="en-US" sz="1500">
                          <a:effectLst/>
                        </a:rPr>
                        <a:t>DDD</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dirty="0">
                          <a:effectLst/>
                        </a:rPr>
                        <a:t>v</a:t>
                      </a:r>
                      <a:endParaRPr lang="en-US" sz="1500" b="1" dirty="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a:effectLst/>
                        </a:rPr>
                        <a:t>TBA</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extLst>
                  <a:ext uri="{0D108BD9-81ED-4DB2-BD59-A6C34878D82A}">
                    <a16:rowId xmlns:a16="http://schemas.microsoft.com/office/drawing/2014/main" xmlns="" val="10008"/>
                  </a:ext>
                </a:extLst>
              </a:tr>
              <a:tr h="323751">
                <a:tc vMerge="1">
                  <a:txBody>
                    <a:bodyPr/>
                    <a:lstStyle/>
                    <a:p>
                      <a:endParaRPr lang="en-US"/>
                    </a:p>
                  </a:txBody>
                  <a:tcPr/>
                </a:tc>
                <a:tc>
                  <a:txBody>
                    <a:bodyPr/>
                    <a:lstStyle/>
                    <a:p>
                      <a:pPr marL="0" marR="0">
                        <a:lnSpc>
                          <a:spcPct val="107000"/>
                        </a:lnSpc>
                        <a:spcBef>
                          <a:spcPts val="0"/>
                        </a:spcBef>
                        <a:spcAft>
                          <a:spcPts val="0"/>
                        </a:spcAft>
                      </a:pPr>
                      <a:r>
                        <a:rPr lang="en-US" sz="1500">
                          <a:effectLst/>
                        </a:rPr>
                        <a:t>UTP</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dirty="0">
                          <a:effectLst/>
                        </a:rPr>
                        <a:t>v</a:t>
                      </a:r>
                      <a:endParaRPr lang="en-US" sz="1500" b="1" dirty="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a:effectLst/>
                        </a:rPr>
                        <a:t>TBA</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extLst>
                  <a:ext uri="{0D108BD9-81ED-4DB2-BD59-A6C34878D82A}">
                    <a16:rowId xmlns:a16="http://schemas.microsoft.com/office/drawing/2014/main" xmlns="" val="10009"/>
                  </a:ext>
                </a:extLst>
              </a:tr>
              <a:tr h="323751">
                <a:tc rowSpan="3">
                  <a:txBody>
                    <a:bodyPr/>
                    <a:lstStyle/>
                    <a:p>
                      <a:pPr marL="0" marR="0" algn="ctr">
                        <a:lnSpc>
                          <a:spcPct val="107000"/>
                        </a:lnSpc>
                        <a:spcBef>
                          <a:spcPts val="0"/>
                        </a:spcBef>
                        <a:spcAft>
                          <a:spcPts val="0"/>
                        </a:spcAft>
                      </a:pPr>
                      <a:r>
                        <a:rPr lang="en-US" sz="1500" dirty="0">
                          <a:effectLst/>
                        </a:rPr>
                        <a:t>DD</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nSpc>
                          <a:spcPct val="107000"/>
                        </a:lnSpc>
                        <a:spcBef>
                          <a:spcPts val="0"/>
                        </a:spcBef>
                        <a:spcAft>
                          <a:spcPts val="0"/>
                        </a:spcAft>
                      </a:pPr>
                      <a:r>
                        <a:rPr lang="en-US" sz="1500">
                          <a:effectLst/>
                        </a:rPr>
                        <a:t>SUM</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dirty="0">
                          <a:effectLst/>
                        </a:rPr>
                        <a:t>v</a:t>
                      </a:r>
                      <a:endParaRPr lang="en-US" sz="1500" b="1" dirty="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a:effectLst/>
                        </a:rPr>
                        <a:t>TBA</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extLst>
                  <a:ext uri="{0D108BD9-81ED-4DB2-BD59-A6C34878D82A}">
                    <a16:rowId xmlns:a16="http://schemas.microsoft.com/office/drawing/2014/main" xmlns="" val="10010"/>
                  </a:ext>
                </a:extLst>
              </a:tr>
              <a:tr h="323751">
                <a:tc vMerge="1">
                  <a:txBody>
                    <a:bodyPr/>
                    <a:lstStyle/>
                    <a:p>
                      <a:endParaRPr lang="en-US"/>
                    </a:p>
                  </a:txBody>
                  <a:tcPr/>
                </a:tc>
                <a:tc>
                  <a:txBody>
                    <a:bodyPr/>
                    <a:lstStyle/>
                    <a:p>
                      <a:pPr marL="0" marR="0">
                        <a:lnSpc>
                          <a:spcPct val="107000"/>
                        </a:lnSpc>
                        <a:spcBef>
                          <a:spcPts val="0"/>
                        </a:spcBef>
                        <a:spcAft>
                          <a:spcPts val="0"/>
                        </a:spcAft>
                      </a:pPr>
                      <a:r>
                        <a:rPr lang="en-US" sz="1500">
                          <a:effectLst/>
                        </a:rPr>
                        <a:t>STD</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dirty="0">
                          <a:effectLst/>
                        </a:rPr>
                        <a:t>v</a:t>
                      </a:r>
                      <a:endParaRPr lang="en-US" sz="1500" b="1" dirty="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a:effectLst/>
                        </a:rPr>
                        <a:t>TBA</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extLst>
                  <a:ext uri="{0D108BD9-81ED-4DB2-BD59-A6C34878D82A}">
                    <a16:rowId xmlns:a16="http://schemas.microsoft.com/office/drawing/2014/main" xmlns="" val="10011"/>
                  </a:ext>
                </a:extLst>
              </a:tr>
              <a:tr h="594084">
                <a:tc vMerge="1">
                  <a:txBody>
                    <a:bodyPr/>
                    <a:lstStyle/>
                    <a:p>
                      <a:endParaRPr lang="en-US"/>
                    </a:p>
                  </a:txBody>
                  <a:tcPr/>
                </a:tc>
                <a:tc>
                  <a:txBody>
                    <a:bodyPr/>
                    <a:lstStyle/>
                    <a:p>
                      <a:pPr marL="0" marR="0">
                        <a:lnSpc>
                          <a:spcPct val="107000"/>
                        </a:lnSpc>
                        <a:spcBef>
                          <a:spcPts val="0"/>
                        </a:spcBef>
                        <a:spcAft>
                          <a:spcPts val="0"/>
                        </a:spcAft>
                      </a:pPr>
                      <a:r>
                        <a:rPr lang="en-US" sz="1500">
                          <a:effectLst/>
                        </a:rPr>
                        <a:t>Source Code</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a:effectLst/>
                        </a:rPr>
                        <a:t>v</a:t>
                      </a:r>
                      <a:endParaRPr lang="en-US" sz="1500" b="1">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marL="0" marR="0" algn="ctr">
                        <a:lnSpc>
                          <a:spcPct val="107000"/>
                        </a:lnSpc>
                        <a:spcBef>
                          <a:spcPts val="0"/>
                        </a:spcBef>
                        <a:spcAft>
                          <a:spcPts val="0"/>
                        </a:spcAft>
                      </a:pPr>
                      <a:r>
                        <a:rPr lang="en-US" sz="1500" b="1" dirty="0">
                          <a:effectLst/>
                        </a:rPr>
                        <a:t>v</a:t>
                      </a:r>
                      <a:endParaRPr lang="en-US" sz="1500" b="1" dirty="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tc>
                  <a:txBody>
                    <a:bodyPr/>
                    <a:lstStyle/>
                    <a:p>
                      <a:pPr>
                        <a:lnSpc>
                          <a:spcPct val="107000"/>
                        </a:lnSpc>
                      </a:pPr>
                      <a:endParaRPr lang="en-US" sz="1500" b="1" dirty="0">
                        <a:effectLst/>
                        <a:latin typeface="Calibri" panose="020F0502020204030204" pitchFamily="34" charset="0"/>
                      </a:endParaRPr>
                    </a:p>
                  </a:txBody>
                  <a:tcPr marL="92408" marR="92408" marT="0" marB="0" anchor="ctr"/>
                </a:tc>
                <a:tc>
                  <a:txBody>
                    <a:bodyPr/>
                    <a:lstStyle/>
                    <a:p>
                      <a:pPr marL="0" marR="0" algn="ctr">
                        <a:lnSpc>
                          <a:spcPct val="107000"/>
                        </a:lnSpc>
                        <a:spcBef>
                          <a:spcPts val="0"/>
                        </a:spcBef>
                        <a:spcAft>
                          <a:spcPts val="0"/>
                        </a:spcAft>
                      </a:pPr>
                      <a:r>
                        <a:rPr lang="en-US" sz="1500" dirty="0">
                          <a:effectLst/>
                        </a:rPr>
                        <a:t>TBA</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92408" marR="92408" marT="0" marB="0" anchor="ct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6589694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Spiral Model</a:t>
            </a:r>
            <a:endParaRPr lang="en-US" dirty="0"/>
          </a:p>
        </p:txBody>
      </p:sp>
      <p:pic>
        <p:nvPicPr>
          <p:cNvPr id="5" name="Content Placeholder 4"/>
          <p:cNvPicPr>
            <a:picLocks noGrp="1" noChangeAspect="1"/>
          </p:cNvPicPr>
          <p:nvPr>
            <p:ph idx="1"/>
          </p:nvPr>
        </p:nvPicPr>
        <p:blipFill rotWithShape="1">
          <a:blip r:embed="rId2">
            <a:extLst>
              <a:ext uri="{BEBA8EAE-BF5A-486C-A8C5-ECC9F3942E4B}">
                <a14:imgProps xmlns:a14="http://schemas.microsoft.com/office/drawing/2010/main">
                  <a14:imgLayer r:embed="rId3">
                    <a14:imgEffect>
                      <a14:backgroundRemoval t="0" b="91600" l="0" r="86737">
                        <a14:foregroundMark x1="70316" y1="18400" x2="70316" y2="18400"/>
                        <a14:foregroundMark x1="86947" y1="53600" x2="86947" y2="53600"/>
                        <a14:foregroundMark x1="61684" y1="86400" x2="61684" y2="86400"/>
                        <a14:foregroundMark x1="46316" y1="30600" x2="46316" y2="30600"/>
                        <a14:foregroundMark x1="53684" y1="90200" x2="53684" y2="90200"/>
                        <a14:foregroundMark x1="36842" y1="84600" x2="36842" y2="84600"/>
                        <a14:foregroundMark x1="66316" y1="29800" x2="66316" y2="29800"/>
                        <a14:backgroundMark x1="74526" y1="38800" x2="74526" y2="38800"/>
                        <a14:backgroundMark x1="47789" y1="30400" x2="47789" y2="30400"/>
                      </a14:backgroundRemoval>
                    </a14:imgEffect>
                  </a14:imgLayer>
                </a14:imgProps>
              </a:ext>
              <a:ext uri="{28A0092B-C50C-407E-A947-70E740481C1C}">
                <a14:useLocalDpi xmlns:a14="http://schemas.microsoft.com/office/drawing/2010/main" val="0"/>
              </a:ext>
            </a:extLst>
          </a:blip>
          <a:srcRect l="6940" t="8065" r="7864" b="8093"/>
          <a:stretch/>
        </p:blipFill>
        <p:spPr>
          <a:xfrm>
            <a:off x="3407230" y="925286"/>
            <a:ext cx="5524166" cy="5722470"/>
          </a:xfrm>
        </p:spPr>
      </p:pic>
      <p:sp>
        <p:nvSpPr>
          <p:cNvPr id="6" name="Rectangle 5"/>
          <p:cNvSpPr/>
          <p:nvPr/>
        </p:nvSpPr>
        <p:spPr>
          <a:xfrm>
            <a:off x="308655" y="5693649"/>
            <a:ext cx="3729945" cy="954107"/>
          </a:xfrm>
          <a:prstGeom prst="rect">
            <a:avLst/>
          </a:prstGeom>
        </p:spPr>
        <p:txBody>
          <a:bodyPr wrap="square">
            <a:spAutoFit/>
          </a:bodyPr>
          <a:lstStyle/>
          <a:p>
            <a:r>
              <a:rPr lang="en-US" sz="1400" dirty="0" err="1" smtClean="0"/>
              <a:t>Referensi</a:t>
            </a:r>
            <a:r>
              <a:rPr lang="en-US" sz="1400" dirty="0" smtClean="0"/>
              <a:t> : </a:t>
            </a:r>
          </a:p>
          <a:p>
            <a:r>
              <a:rPr lang="en-US" sz="1400" dirty="0" smtClean="0">
                <a:hlinkClick r:id="rId4"/>
              </a:rPr>
              <a:t>https</a:t>
            </a:r>
            <a:r>
              <a:rPr lang="en-US" sz="1400" dirty="0">
                <a:hlinkClick r:id="rId4"/>
              </a:rPr>
              <a:t>://</a:t>
            </a:r>
            <a:r>
              <a:rPr lang="en-US" sz="1400" dirty="0" smtClean="0">
                <a:hlinkClick r:id="rId4"/>
              </a:rPr>
              <a:t>eternalsunshineoftheismind.files.wordpress.com/2013/03/images_idce.jpg</a:t>
            </a:r>
            <a:endParaRPr lang="en-US" sz="1400" dirty="0"/>
          </a:p>
          <a:p>
            <a:endParaRPr lang="en-US" sz="1400" dirty="0" smtClean="0"/>
          </a:p>
        </p:txBody>
      </p:sp>
    </p:spTree>
    <p:extLst>
      <p:ext uri="{BB962C8B-B14F-4D97-AF65-F5344CB8AC3E}">
        <p14:creationId xmlns:p14="http://schemas.microsoft.com/office/powerpoint/2010/main" val="24911669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Organizational Structure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87642554"/>
              </p:ext>
            </p:extLst>
          </p:nvPr>
        </p:nvGraphicFramePr>
        <p:xfrm>
          <a:off x="903514" y="1621971"/>
          <a:ext cx="10352315" cy="3940629"/>
        </p:xfrm>
        <a:graphic>
          <a:graphicData uri="http://schemas.openxmlformats.org/drawingml/2006/table">
            <a:tbl>
              <a:tblPr firstRow="1" firstCol="1" bandRow="1">
                <a:tableStyleId>{00A15C55-8517-42AA-B614-E9B94910E393}</a:tableStyleId>
              </a:tblPr>
              <a:tblGrid>
                <a:gridCol w="2021927">
                  <a:extLst>
                    <a:ext uri="{9D8B030D-6E8A-4147-A177-3AD203B41FA5}">
                      <a16:colId xmlns:a16="http://schemas.microsoft.com/office/drawing/2014/main" xmlns="" val="20000"/>
                    </a:ext>
                  </a:extLst>
                </a:gridCol>
                <a:gridCol w="2005605">
                  <a:extLst>
                    <a:ext uri="{9D8B030D-6E8A-4147-A177-3AD203B41FA5}">
                      <a16:colId xmlns:a16="http://schemas.microsoft.com/office/drawing/2014/main" xmlns="" val="20001"/>
                    </a:ext>
                  </a:extLst>
                </a:gridCol>
                <a:gridCol w="1542019">
                  <a:extLst>
                    <a:ext uri="{9D8B030D-6E8A-4147-A177-3AD203B41FA5}">
                      <a16:colId xmlns:a16="http://schemas.microsoft.com/office/drawing/2014/main" xmlns="" val="20002"/>
                    </a:ext>
                  </a:extLst>
                </a:gridCol>
                <a:gridCol w="3199391">
                  <a:extLst>
                    <a:ext uri="{9D8B030D-6E8A-4147-A177-3AD203B41FA5}">
                      <a16:colId xmlns:a16="http://schemas.microsoft.com/office/drawing/2014/main" xmlns="" val="20003"/>
                    </a:ext>
                  </a:extLst>
                </a:gridCol>
                <a:gridCol w="1583373">
                  <a:extLst>
                    <a:ext uri="{9D8B030D-6E8A-4147-A177-3AD203B41FA5}">
                      <a16:colId xmlns:a16="http://schemas.microsoft.com/office/drawing/2014/main" xmlns="" val="20004"/>
                    </a:ext>
                  </a:extLst>
                </a:gridCol>
              </a:tblGrid>
              <a:tr h="461388">
                <a:tc>
                  <a:txBody>
                    <a:bodyPr/>
                    <a:lstStyle/>
                    <a:p>
                      <a:pPr marL="0" marR="0" algn="ctr">
                        <a:lnSpc>
                          <a:spcPct val="107000"/>
                        </a:lnSpc>
                        <a:spcBef>
                          <a:spcPts val="0"/>
                        </a:spcBef>
                        <a:spcAft>
                          <a:spcPts val="0"/>
                        </a:spcAft>
                      </a:pPr>
                      <a:r>
                        <a:rPr lang="en-US" sz="1600" dirty="0">
                          <a:effectLst/>
                        </a:rPr>
                        <a:t>Main Role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Additional Job</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Name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email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Institution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0"/>
                  </a:ext>
                </a:extLst>
              </a:tr>
              <a:tr h="1739621">
                <a:tc>
                  <a:txBody>
                    <a:bodyPr/>
                    <a:lstStyle/>
                    <a:p>
                      <a:pPr marL="0" marR="0">
                        <a:lnSpc>
                          <a:spcPct val="107000"/>
                        </a:lnSpc>
                        <a:spcBef>
                          <a:spcPts val="0"/>
                        </a:spcBef>
                        <a:spcAft>
                          <a:spcPts val="0"/>
                        </a:spcAft>
                      </a:pPr>
                      <a:r>
                        <a:rPr lang="en-US" sz="1600">
                          <a:effectLst/>
                        </a:rPr>
                        <a:t>Project Team Member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Hardware Developer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Aldwin Akbar Hermanudin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b="1" u="none" dirty="0">
                          <a:solidFill>
                            <a:schemeClr val="bg1"/>
                          </a:solidFill>
                          <a:effectLst/>
                          <a:hlinkClick r:id="rId2"/>
                        </a:rPr>
                        <a:t>aldwin.akbar@ui.ac.id</a:t>
                      </a:r>
                      <a:endParaRPr lang="en-US" sz="1600" b="1" u="none"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rowSpan="3">
                  <a:txBody>
                    <a:bodyPr/>
                    <a:lstStyle/>
                    <a:p>
                      <a:pPr marL="0" marR="0" algn="ctr">
                        <a:lnSpc>
                          <a:spcPct val="107000"/>
                        </a:lnSpc>
                        <a:spcBef>
                          <a:spcPts val="0"/>
                        </a:spcBef>
                        <a:spcAft>
                          <a:spcPts val="0"/>
                        </a:spcAft>
                      </a:pPr>
                      <a:r>
                        <a:rPr lang="en-US" sz="1600">
                          <a:effectLst/>
                        </a:rPr>
                        <a:t>Faculty of Engineering University of Indonesia</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869810">
                <a:tc>
                  <a:txBody>
                    <a:bodyPr/>
                    <a:lstStyle/>
                    <a:p>
                      <a:pPr marL="0" marR="0">
                        <a:lnSpc>
                          <a:spcPct val="107000"/>
                        </a:lnSpc>
                        <a:spcBef>
                          <a:spcPts val="0"/>
                        </a:spcBef>
                        <a:spcAft>
                          <a:spcPts val="0"/>
                        </a:spcAft>
                      </a:pPr>
                      <a:r>
                        <a:rPr lang="en-US" sz="1600">
                          <a:effectLst/>
                        </a:rPr>
                        <a:t>Project Team Member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Software Developer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Rudy Nurhadi</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b="1" u="none" dirty="0">
                          <a:solidFill>
                            <a:schemeClr val="bg1"/>
                          </a:solidFill>
                          <a:effectLst/>
                          <a:hlinkClick r:id="rId3"/>
                        </a:rPr>
                        <a:t>rudy.nurhadi@ui.ac.id</a:t>
                      </a:r>
                      <a:endParaRPr lang="en-US" sz="1600" b="1" u="none"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extLst>
                  <a:ext uri="{0D108BD9-81ED-4DB2-BD59-A6C34878D82A}">
                    <a16:rowId xmlns:a16="http://schemas.microsoft.com/office/drawing/2014/main" xmlns="" val="10002"/>
                  </a:ext>
                </a:extLst>
              </a:tr>
              <a:tr h="869810">
                <a:tc>
                  <a:txBody>
                    <a:bodyPr/>
                    <a:lstStyle/>
                    <a:p>
                      <a:pPr marL="0" marR="0">
                        <a:lnSpc>
                          <a:spcPct val="107000"/>
                        </a:lnSpc>
                        <a:spcBef>
                          <a:spcPts val="0"/>
                        </a:spcBef>
                        <a:spcAft>
                          <a:spcPts val="0"/>
                        </a:spcAft>
                      </a:pPr>
                      <a:r>
                        <a:rPr lang="en-US" sz="1600" dirty="0">
                          <a:effectLst/>
                        </a:rPr>
                        <a:t>Project Team Leader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Software Designer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a:effectLst/>
                        </a:rPr>
                        <a:t>Tomi</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b="1" u="none" dirty="0">
                          <a:solidFill>
                            <a:schemeClr val="bg1"/>
                          </a:solidFill>
                          <a:effectLst/>
                          <a:hlinkClick r:id="rId4"/>
                        </a:rPr>
                        <a:t>tomi@ui.ac.id</a:t>
                      </a:r>
                      <a:endParaRPr lang="en-US" sz="1600" b="1" u="none"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512458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Responsibilities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55088261"/>
              </p:ext>
            </p:extLst>
          </p:nvPr>
        </p:nvGraphicFramePr>
        <p:xfrm>
          <a:off x="1447800" y="1567542"/>
          <a:ext cx="9437914" cy="5116284"/>
        </p:xfrm>
        <a:graphic>
          <a:graphicData uri="http://schemas.openxmlformats.org/drawingml/2006/table">
            <a:tbl>
              <a:tblPr firstRow="1" firstCol="1" bandRow="1">
                <a:tableStyleId>{00A15C55-8517-42AA-B614-E9B94910E393}</a:tableStyleId>
              </a:tblPr>
              <a:tblGrid>
                <a:gridCol w="3096414">
                  <a:extLst>
                    <a:ext uri="{9D8B030D-6E8A-4147-A177-3AD203B41FA5}">
                      <a16:colId xmlns:a16="http://schemas.microsoft.com/office/drawing/2014/main" xmlns="" val="20000"/>
                    </a:ext>
                  </a:extLst>
                </a:gridCol>
                <a:gridCol w="3726393">
                  <a:extLst>
                    <a:ext uri="{9D8B030D-6E8A-4147-A177-3AD203B41FA5}">
                      <a16:colId xmlns:a16="http://schemas.microsoft.com/office/drawing/2014/main" xmlns="" val="20001"/>
                    </a:ext>
                  </a:extLst>
                </a:gridCol>
                <a:gridCol w="2615107">
                  <a:extLst>
                    <a:ext uri="{9D8B030D-6E8A-4147-A177-3AD203B41FA5}">
                      <a16:colId xmlns:a16="http://schemas.microsoft.com/office/drawing/2014/main" xmlns="" val="20002"/>
                    </a:ext>
                  </a:extLst>
                </a:gridCol>
              </a:tblGrid>
              <a:tr h="511627">
                <a:tc>
                  <a:txBody>
                    <a:bodyPr/>
                    <a:lstStyle/>
                    <a:p>
                      <a:pPr marL="0" marR="0" indent="152400">
                        <a:lnSpc>
                          <a:spcPts val="1300"/>
                        </a:lnSpc>
                        <a:spcBef>
                          <a:spcPts val="0"/>
                        </a:spcBef>
                        <a:spcAft>
                          <a:spcPts val="800"/>
                        </a:spcAft>
                      </a:pPr>
                      <a:r>
                        <a:rPr lang="en-US" sz="1600" dirty="0">
                          <a:effectLst/>
                        </a:rPr>
                        <a:t>Role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152400">
                        <a:lnSpc>
                          <a:spcPts val="1300"/>
                        </a:lnSpc>
                        <a:spcBef>
                          <a:spcPts val="0"/>
                        </a:spcBef>
                        <a:spcAft>
                          <a:spcPts val="800"/>
                        </a:spcAft>
                      </a:pPr>
                      <a:r>
                        <a:rPr lang="en-US" sz="1600" dirty="0">
                          <a:effectLst/>
                        </a:rPr>
                        <a:t>Description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800"/>
                        </a:spcAft>
                      </a:pPr>
                      <a:r>
                        <a:rPr lang="en-US" sz="1600">
                          <a:effectLst/>
                        </a:rPr>
                        <a:t>Person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0"/>
                  </a:ext>
                </a:extLst>
              </a:tr>
              <a:tr h="1776524">
                <a:tc>
                  <a:txBody>
                    <a:bodyPr/>
                    <a:lstStyle/>
                    <a:p>
                      <a:pPr marL="0" marR="0" indent="152400">
                        <a:lnSpc>
                          <a:spcPts val="1300"/>
                        </a:lnSpc>
                        <a:spcBef>
                          <a:spcPts val="0"/>
                        </a:spcBef>
                        <a:spcAft>
                          <a:spcPts val="800"/>
                        </a:spcAft>
                      </a:pPr>
                      <a:r>
                        <a:rPr lang="en-US" sz="1600" dirty="0">
                          <a:effectLst/>
                        </a:rPr>
                        <a:t>Project Team Leader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152400" algn="just">
                        <a:lnSpc>
                          <a:spcPct val="100000"/>
                        </a:lnSpc>
                        <a:spcBef>
                          <a:spcPts val="0"/>
                        </a:spcBef>
                        <a:spcAft>
                          <a:spcPts val="800"/>
                        </a:spcAft>
                      </a:pPr>
                      <a:r>
                        <a:rPr lang="en-US" sz="1600" dirty="0">
                          <a:effectLst/>
                        </a:rPr>
                        <a:t>Planning and coordinating team activities; Providing feedback about team progress; Motivating Team Member; Chairing reviews of the items made by </a:t>
                      </a:r>
                      <a:r>
                        <a:rPr lang="en-US" sz="1600">
                          <a:effectLst/>
                        </a:rPr>
                        <a:t>his </a:t>
                      </a:r>
                      <a:r>
                        <a:rPr lang="en-US" sz="1600" smtClean="0">
                          <a:effectLst/>
                        </a:rPr>
                        <a:t>team.</a:t>
                      </a:r>
                    </a:p>
                    <a:p>
                      <a:pPr marL="0" marR="0" indent="152400">
                        <a:lnSpc>
                          <a:spcPct val="100000"/>
                        </a:lnSpc>
                        <a:spcBef>
                          <a:spcPts val="0"/>
                        </a:spcBef>
                        <a:spcAft>
                          <a:spcPts val="800"/>
                        </a:spcAft>
                      </a:pPr>
                      <a:r>
                        <a:rPr lang="en-US" sz="1600" smtClean="0">
                          <a:effectLst/>
                        </a:rPr>
                        <a:t>Additional Job: Software designer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377190" marR="0" indent="-377190">
                        <a:lnSpc>
                          <a:spcPct val="107000"/>
                        </a:lnSpc>
                        <a:spcBef>
                          <a:spcPts val="0"/>
                        </a:spcBef>
                        <a:spcAft>
                          <a:spcPts val="800"/>
                        </a:spcAft>
                      </a:pPr>
                      <a:r>
                        <a:rPr lang="en-US" sz="1600">
                          <a:effectLst/>
                        </a:rPr>
                        <a:t>Tomi</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1"/>
                  </a:ext>
                </a:extLst>
              </a:tr>
              <a:tr h="1364117">
                <a:tc>
                  <a:txBody>
                    <a:bodyPr/>
                    <a:lstStyle/>
                    <a:p>
                      <a:pPr marL="0" marR="0" indent="152400">
                        <a:lnSpc>
                          <a:spcPts val="1300"/>
                        </a:lnSpc>
                        <a:spcBef>
                          <a:spcPts val="0"/>
                        </a:spcBef>
                        <a:spcAft>
                          <a:spcPts val="800"/>
                        </a:spcAft>
                      </a:pPr>
                      <a:r>
                        <a:rPr lang="en-US" sz="1600" dirty="0">
                          <a:effectLst/>
                        </a:rPr>
                        <a:t>Project Team Member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152400">
                        <a:lnSpc>
                          <a:spcPct val="100000"/>
                        </a:lnSpc>
                        <a:spcBef>
                          <a:spcPts val="0"/>
                        </a:spcBef>
                        <a:spcAft>
                          <a:spcPts val="800"/>
                        </a:spcAft>
                      </a:pPr>
                      <a:r>
                        <a:rPr lang="en-US" sz="1600" dirty="0">
                          <a:effectLst/>
                        </a:rPr>
                        <a:t>Main Job: Assisting the team leader, Checking Progress, Defining work packages and Goals;</a:t>
                      </a:r>
                    </a:p>
                    <a:p>
                      <a:pPr marL="0" marR="0" indent="152400">
                        <a:lnSpc>
                          <a:spcPct val="100000"/>
                        </a:lnSpc>
                        <a:spcBef>
                          <a:spcPts val="0"/>
                        </a:spcBef>
                        <a:spcAft>
                          <a:spcPts val="800"/>
                        </a:spcAft>
                      </a:pPr>
                      <a:r>
                        <a:rPr lang="en-US" sz="1600" dirty="0">
                          <a:effectLst/>
                        </a:rPr>
                        <a:t>Additional Job: Hardware Developer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800"/>
                        </a:spcAft>
                      </a:pPr>
                      <a:r>
                        <a:rPr lang="en-US" sz="1600">
                          <a:effectLst/>
                        </a:rPr>
                        <a:t>Aldwin Akbar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2"/>
                  </a:ext>
                </a:extLst>
              </a:tr>
              <a:tr h="1464016">
                <a:tc>
                  <a:txBody>
                    <a:bodyPr/>
                    <a:lstStyle/>
                    <a:p>
                      <a:pPr marL="0" marR="0" indent="152400">
                        <a:lnSpc>
                          <a:spcPts val="1300"/>
                        </a:lnSpc>
                        <a:spcBef>
                          <a:spcPts val="0"/>
                        </a:spcBef>
                        <a:spcAft>
                          <a:spcPts val="800"/>
                        </a:spcAft>
                      </a:pPr>
                      <a:r>
                        <a:rPr lang="en-US" sz="1600">
                          <a:effectLst/>
                        </a:rPr>
                        <a:t>Project Team Member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152400">
                        <a:lnSpc>
                          <a:spcPct val="100000"/>
                        </a:lnSpc>
                        <a:spcBef>
                          <a:spcPts val="0"/>
                        </a:spcBef>
                        <a:spcAft>
                          <a:spcPts val="800"/>
                        </a:spcAft>
                      </a:pPr>
                      <a:r>
                        <a:rPr lang="en-US" sz="1600" dirty="0">
                          <a:effectLst/>
                        </a:rPr>
                        <a:t>Main Job: Assisting the team leader by signaling problem in an early stage; </a:t>
                      </a:r>
                    </a:p>
                    <a:p>
                      <a:pPr marL="0" marR="0" indent="152400">
                        <a:lnSpc>
                          <a:spcPct val="100000"/>
                        </a:lnSpc>
                        <a:spcBef>
                          <a:spcPts val="0"/>
                        </a:spcBef>
                        <a:spcAft>
                          <a:spcPts val="800"/>
                        </a:spcAft>
                      </a:pPr>
                      <a:r>
                        <a:rPr lang="en-US" sz="1600" dirty="0">
                          <a:effectLst/>
                        </a:rPr>
                        <a:t>Additional Job: Software Developer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nSpc>
                          <a:spcPct val="107000"/>
                        </a:lnSpc>
                        <a:spcBef>
                          <a:spcPts val="0"/>
                        </a:spcBef>
                        <a:spcAft>
                          <a:spcPts val="0"/>
                        </a:spcAft>
                      </a:pPr>
                      <a:r>
                        <a:rPr lang="en-US" sz="1600" dirty="0">
                          <a:effectLst/>
                        </a:rPr>
                        <a:t>Rudy </a:t>
                      </a:r>
                      <a:r>
                        <a:rPr lang="en-US" sz="1600" dirty="0" err="1">
                          <a:effectLst/>
                        </a:rPr>
                        <a:t>Nurhadi</a:t>
                      </a: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8738183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Objectives and Priorities</a:t>
            </a:r>
          </a:p>
        </p:txBody>
      </p:sp>
      <p:sp>
        <p:nvSpPr>
          <p:cNvPr id="3" name="Content Placeholder 2"/>
          <p:cNvSpPr>
            <a:spLocks noGrp="1"/>
          </p:cNvSpPr>
          <p:nvPr>
            <p:ph idx="1"/>
          </p:nvPr>
        </p:nvSpPr>
        <p:spPr>
          <a:xfrm>
            <a:off x="1103312" y="2052919"/>
            <a:ext cx="10119859" cy="1669996"/>
          </a:xfrm>
        </p:spPr>
        <p:txBody>
          <a:bodyPr/>
          <a:lstStyle/>
          <a:p>
            <a:pPr marL="0" indent="0" algn="just">
              <a:buNone/>
            </a:pPr>
            <a:r>
              <a:rPr lang="en-US" dirty="0" smtClean="0"/>
              <a:t>	The </a:t>
            </a:r>
            <a:r>
              <a:rPr lang="en-US" dirty="0"/>
              <a:t>objective of managing this project so well is because we have to use our time and cost needed efficiently in order to serve a high quality product. As a team leader must be able to plan and monitoring the output quality and make sure that the project is running based on guidelines.</a:t>
            </a:r>
          </a:p>
          <a:p>
            <a:pPr marL="0" indent="0" algn="just">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270056427"/>
              </p:ext>
            </p:extLst>
          </p:nvPr>
        </p:nvGraphicFramePr>
        <p:xfrm>
          <a:off x="1436916" y="3774408"/>
          <a:ext cx="9764484" cy="2278048"/>
        </p:xfrm>
        <a:graphic>
          <a:graphicData uri="http://schemas.openxmlformats.org/drawingml/2006/table">
            <a:tbl>
              <a:tblPr firstRow="1" firstCol="1" bandRow="1">
                <a:tableStyleId>{00A15C55-8517-42AA-B614-E9B94910E393}</a:tableStyleId>
              </a:tblPr>
              <a:tblGrid>
                <a:gridCol w="3610843">
                  <a:extLst>
                    <a:ext uri="{9D8B030D-6E8A-4147-A177-3AD203B41FA5}">
                      <a16:colId xmlns:a16="http://schemas.microsoft.com/office/drawing/2014/main" xmlns="" val="20000"/>
                    </a:ext>
                  </a:extLst>
                </a:gridCol>
                <a:gridCol w="2042396">
                  <a:extLst>
                    <a:ext uri="{9D8B030D-6E8A-4147-A177-3AD203B41FA5}">
                      <a16:colId xmlns:a16="http://schemas.microsoft.com/office/drawing/2014/main" xmlns="" val="20001"/>
                    </a:ext>
                  </a:extLst>
                </a:gridCol>
                <a:gridCol w="2062236">
                  <a:extLst>
                    <a:ext uri="{9D8B030D-6E8A-4147-A177-3AD203B41FA5}">
                      <a16:colId xmlns:a16="http://schemas.microsoft.com/office/drawing/2014/main" xmlns="" val="20002"/>
                    </a:ext>
                  </a:extLst>
                </a:gridCol>
                <a:gridCol w="2049009">
                  <a:extLst>
                    <a:ext uri="{9D8B030D-6E8A-4147-A177-3AD203B41FA5}">
                      <a16:colId xmlns:a16="http://schemas.microsoft.com/office/drawing/2014/main" xmlns="" val="20003"/>
                    </a:ext>
                  </a:extLst>
                </a:gridCol>
              </a:tblGrid>
              <a:tr h="520696">
                <a:tc>
                  <a:txBody>
                    <a:bodyPr/>
                    <a:lstStyle/>
                    <a:p>
                      <a:pPr marL="0" marR="0" indent="152400" algn="ctr">
                        <a:lnSpc>
                          <a:spcPts val="1300"/>
                        </a:lnSpc>
                        <a:spcBef>
                          <a:spcPts val="0"/>
                        </a:spcBef>
                        <a:spcAft>
                          <a:spcPts val="800"/>
                        </a:spcAft>
                      </a:pPr>
                      <a:r>
                        <a:rPr lang="en-US" sz="1600" dirty="0">
                          <a:effectLst/>
                        </a:rPr>
                        <a:t>Project Dimension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indent="152400" algn="ctr">
                        <a:lnSpc>
                          <a:spcPts val="1300"/>
                        </a:lnSpc>
                        <a:spcBef>
                          <a:spcPts val="0"/>
                        </a:spcBef>
                        <a:spcAft>
                          <a:spcPts val="800"/>
                        </a:spcAft>
                      </a:pPr>
                      <a:r>
                        <a:rPr lang="en-US" sz="1600">
                          <a:effectLst/>
                        </a:rPr>
                        <a:t>Fixed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indent="152400" algn="ctr">
                        <a:lnSpc>
                          <a:spcPts val="1300"/>
                        </a:lnSpc>
                        <a:spcBef>
                          <a:spcPts val="0"/>
                        </a:spcBef>
                        <a:spcAft>
                          <a:spcPts val="800"/>
                        </a:spcAft>
                      </a:pPr>
                      <a:r>
                        <a:rPr lang="en-US" sz="1600">
                          <a:effectLst/>
                        </a:rPr>
                        <a:t>Constrained</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indent="152400" algn="ctr">
                        <a:lnSpc>
                          <a:spcPts val="1300"/>
                        </a:lnSpc>
                        <a:spcBef>
                          <a:spcPts val="0"/>
                        </a:spcBef>
                        <a:spcAft>
                          <a:spcPts val="800"/>
                        </a:spcAft>
                      </a:pPr>
                      <a:r>
                        <a:rPr lang="en-US" sz="1600">
                          <a:effectLst/>
                        </a:rPr>
                        <a:t>Flexible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xmlns="" val="10000"/>
                  </a:ext>
                </a:extLst>
              </a:tr>
              <a:tr h="585784">
                <a:tc>
                  <a:txBody>
                    <a:bodyPr/>
                    <a:lstStyle/>
                    <a:p>
                      <a:pPr marL="0" marR="0" indent="152400" algn="ctr">
                        <a:lnSpc>
                          <a:spcPts val="1300"/>
                        </a:lnSpc>
                        <a:spcBef>
                          <a:spcPts val="0"/>
                        </a:spcBef>
                        <a:spcAft>
                          <a:spcPts val="800"/>
                        </a:spcAft>
                      </a:pPr>
                      <a:r>
                        <a:rPr lang="en-US" sz="1600">
                          <a:effectLst/>
                        </a:rPr>
                        <a:t>Schedule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600" b="1" dirty="0">
                          <a:effectLst/>
                        </a:rPr>
                        <a:t>X</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pPr>
                      <a:endParaRPr lang="en-US" sz="1600" b="1" dirty="0">
                        <a:effectLst/>
                        <a:latin typeface="Calibri" panose="020F0502020204030204" pitchFamily="34" charset="0"/>
                      </a:endParaRPr>
                    </a:p>
                  </a:txBody>
                  <a:tcPr marL="0" marR="0" marT="0" marB="0" anchor="ctr"/>
                </a:tc>
                <a:tc>
                  <a:txBody>
                    <a:bodyPr/>
                    <a:lstStyle/>
                    <a:p>
                      <a:pPr marL="0" marR="0" algn="ctr">
                        <a:lnSpc>
                          <a:spcPct val="107000"/>
                        </a:lnSpc>
                        <a:spcBef>
                          <a:spcPts val="0"/>
                        </a:spcBef>
                        <a:spcAft>
                          <a:spcPts val="0"/>
                        </a:spcAft>
                      </a:pPr>
                      <a:r>
                        <a:rPr lang="en-US" sz="1600" b="1">
                          <a:effectLst/>
                        </a:rPr>
                        <a:t> </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xmlns="" val="10001"/>
                  </a:ext>
                </a:extLst>
              </a:tr>
              <a:tr h="585784">
                <a:tc>
                  <a:txBody>
                    <a:bodyPr/>
                    <a:lstStyle/>
                    <a:p>
                      <a:pPr marL="0" marR="0" indent="152400" algn="ctr">
                        <a:lnSpc>
                          <a:spcPts val="1300"/>
                        </a:lnSpc>
                        <a:spcBef>
                          <a:spcPts val="0"/>
                        </a:spcBef>
                        <a:spcAft>
                          <a:spcPts val="800"/>
                        </a:spcAft>
                      </a:pPr>
                      <a:r>
                        <a:rPr lang="en-US" sz="1600">
                          <a:effectLst/>
                        </a:rPr>
                        <a:t>Cost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a:lnSpc>
                          <a:spcPct val="107000"/>
                        </a:lnSpc>
                      </a:pPr>
                      <a:endParaRPr lang="en-US" sz="1600" b="1">
                        <a:effectLst/>
                        <a:latin typeface="Calibri" panose="020F0502020204030204" pitchFamily="34" charset="0"/>
                      </a:endParaRPr>
                    </a:p>
                  </a:txBody>
                  <a:tcPr marL="0" marR="0" marT="0" marB="0" anchor="ctr"/>
                </a:tc>
                <a:tc>
                  <a:txBody>
                    <a:bodyPr/>
                    <a:lstStyle/>
                    <a:p>
                      <a:pPr marL="0" marR="0" algn="ctr">
                        <a:lnSpc>
                          <a:spcPct val="107000"/>
                        </a:lnSpc>
                        <a:spcBef>
                          <a:spcPts val="0"/>
                        </a:spcBef>
                        <a:spcAft>
                          <a:spcPts val="0"/>
                        </a:spcAft>
                      </a:pPr>
                      <a:r>
                        <a:rPr lang="en-US" sz="1600" b="1" dirty="0">
                          <a:effectLst/>
                        </a:rPr>
                        <a:t>X</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600" b="1" dirty="0">
                          <a:effectLst/>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xmlns="" val="10002"/>
                  </a:ext>
                </a:extLst>
              </a:tr>
              <a:tr h="585784">
                <a:tc>
                  <a:txBody>
                    <a:bodyPr/>
                    <a:lstStyle/>
                    <a:p>
                      <a:pPr marL="0" marR="0" indent="152400" algn="ctr">
                        <a:lnSpc>
                          <a:spcPts val="1300"/>
                        </a:lnSpc>
                        <a:spcBef>
                          <a:spcPts val="0"/>
                        </a:spcBef>
                        <a:spcAft>
                          <a:spcPts val="800"/>
                        </a:spcAft>
                      </a:pPr>
                      <a:r>
                        <a:rPr lang="en-US" sz="1600">
                          <a:effectLst/>
                        </a:rPr>
                        <a:t>Changes Over Product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600" b="1">
                          <a:effectLst/>
                        </a:rPr>
                        <a:t> </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600" b="1" dirty="0">
                          <a:effectLst/>
                        </a:rPr>
                        <a:t> </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800"/>
                        </a:spcAft>
                      </a:pPr>
                      <a:r>
                        <a:rPr lang="en-US" sz="1600" b="1" dirty="0">
                          <a:effectLst/>
                        </a:rPr>
                        <a:t>X</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8565171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 Dependencies, and Constraints</a:t>
            </a:r>
          </a:p>
        </p:txBody>
      </p:sp>
      <p:sp>
        <p:nvSpPr>
          <p:cNvPr id="3" name="Content Placeholder 2"/>
          <p:cNvSpPr>
            <a:spLocks noGrp="1"/>
          </p:cNvSpPr>
          <p:nvPr>
            <p:ph idx="1"/>
          </p:nvPr>
        </p:nvSpPr>
        <p:spPr>
          <a:xfrm>
            <a:off x="1146854" y="2542775"/>
            <a:ext cx="10119859" cy="4315225"/>
          </a:xfrm>
        </p:spPr>
        <p:txBody>
          <a:bodyPr/>
          <a:lstStyle/>
          <a:p>
            <a:pPr marL="0" indent="0" algn="just">
              <a:buNone/>
            </a:pPr>
            <a:r>
              <a:rPr lang="en-US" dirty="0" smtClean="0"/>
              <a:t>	In </a:t>
            </a:r>
            <a:r>
              <a:rPr lang="en-US" dirty="0"/>
              <a:t>this project plan, the schedule must be really strict because we are avoiding of running out of time and we have to minimize the consumption of so many cost that may comes up during doing this project. Also, a number of factors are taken into account, for instance: we still have a responsibility out of this project since we are still an engineering student and lack of ability to manage a project well and we are now learning how to implement managerial thing over the technical.</a:t>
            </a:r>
          </a:p>
        </p:txBody>
      </p:sp>
    </p:spTree>
    <p:extLst>
      <p:ext uri="{BB962C8B-B14F-4D97-AF65-F5344CB8AC3E}">
        <p14:creationId xmlns:p14="http://schemas.microsoft.com/office/powerpoint/2010/main" val="261301515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S103417222">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478CBB3-73F7-4AE4-8F66-D704F33A81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TS103417222</Template>
  <TotalTime>494</TotalTime>
  <Words>802</Words>
  <Application>Microsoft Office PowerPoint</Application>
  <PresentationFormat>Widescreen</PresentationFormat>
  <Paragraphs>260</Paragraphs>
  <Slides>36</Slides>
  <Notes>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36</vt:i4>
      </vt:variant>
    </vt:vector>
  </HeadingPairs>
  <TitlesOfParts>
    <vt:vector size="44" baseType="lpstr">
      <vt:lpstr>Arial</vt:lpstr>
      <vt:lpstr>Calibri</vt:lpstr>
      <vt:lpstr>Century Gothic</vt:lpstr>
      <vt:lpstr>Franklin Gothic Book</vt:lpstr>
      <vt:lpstr>Times New Roman</vt:lpstr>
      <vt:lpstr>Wingdings 3</vt:lpstr>
      <vt:lpstr>TS103417222</vt:lpstr>
      <vt:lpstr>Crop</vt:lpstr>
      <vt:lpstr>ART</vt:lpstr>
      <vt:lpstr>The Team</vt:lpstr>
      <vt:lpstr>Project Overview</vt:lpstr>
      <vt:lpstr>Project Deliverables</vt:lpstr>
      <vt:lpstr>Spiral Model</vt:lpstr>
      <vt:lpstr>Organizational Structure</vt:lpstr>
      <vt:lpstr>Project Responsibilities</vt:lpstr>
      <vt:lpstr>Management Objectives and Priorities</vt:lpstr>
      <vt:lpstr>Assumptions, Dependencies, and Constraints</vt:lpstr>
      <vt:lpstr>Risk Management</vt:lpstr>
      <vt:lpstr>Monitoring and Controlling Mechanisms</vt:lpstr>
      <vt:lpstr>Schedule</vt:lpstr>
      <vt:lpstr>Software Tools</vt:lpstr>
      <vt:lpstr>Software Tools</vt:lpstr>
      <vt:lpstr>Software Tools</vt:lpstr>
      <vt:lpstr>Hardware Tools</vt:lpstr>
      <vt:lpstr>Hardware Tools</vt:lpstr>
      <vt:lpstr>Case Diagram</vt:lpstr>
      <vt:lpstr>Sequence Diagram</vt:lpstr>
      <vt:lpstr>Deployment Diagram</vt:lpstr>
      <vt:lpstr>Activity Diagram</vt:lpstr>
      <vt:lpstr>Class Diagram</vt:lpstr>
      <vt:lpstr>Communication Diagram</vt:lpstr>
      <vt:lpstr>Component Diagram</vt:lpstr>
      <vt:lpstr>How it would probably looks!</vt:lpstr>
      <vt:lpstr>Implementation</vt:lpstr>
      <vt:lpstr>Testing Risk/Assumption</vt:lpstr>
      <vt:lpstr>Unit Testing</vt:lpstr>
      <vt:lpstr>Test Criteria</vt:lpstr>
      <vt:lpstr>Test Criteria (Cont.)</vt:lpstr>
      <vt:lpstr>User Testing Form Criteria</vt:lpstr>
      <vt:lpstr>Application Logo</vt:lpstr>
      <vt:lpstr>Splash Screen </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Company Name</dc:title>
  <dc:creator>Invoiceberry.com - Online Invoicing Software</dc:creator>
  <cp:lastModifiedBy>Tomi Lebrero</cp:lastModifiedBy>
  <cp:revision>53</cp:revision>
  <cp:lastPrinted>2012-08-15T21:38:02Z</cp:lastPrinted>
  <dcterms:created xsi:type="dcterms:W3CDTF">2012-09-15T15:01:45Z</dcterms:created>
  <dcterms:modified xsi:type="dcterms:W3CDTF">2015-12-01T09:39:00Z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TC034172229991</vt:lpwstr>
  </property>
</Properties>
</file>